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7" r:id="rId3"/>
  </p:sldMasterIdLst>
  <p:notesMasterIdLst>
    <p:notesMasterId r:id="rId7"/>
  </p:notesMasterIdLst>
  <p:sldIdLst>
    <p:sldId id="256" r:id="rId4"/>
    <p:sldId id="261" r:id="rId5"/>
    <p:sldId id="26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D67F9-9616-0A6A-52F7-8E09075766CD}" v="43" dt="2021-11-19T07:14:49.709"/>
    <p1510:client id="{4CFF8EED-D7D3-4273-9231-DD23B2907212}" v="4" dt="2020-09-29T10:48:21.161"/>
    <p1510:client id="{5A7BA62B-D8E9-4E6E-8F8B-38D5067CC5F9}" v="5" dt="2020-09-29T10:49:49.235"/>
    <p1510:client id="{8E1C21F7-E3A5-4CC4-871A-D91322047333}" v="795" dt="2020-10-07T06:53:32.928"/>
    <p1510:client id="{95A92DB9-DE1B-FD46-D7FE-A8348B729BD2}" v="4" dt="2020-09-29T09:08:34.722"/>
    <p1510:client id="{96FF9B3D-C0BA-ED0B-E4FE-CE750D70A03B}" v="293" dt="2021-11-18T18:17:59.003"/>
    <p1510:client id="{A794ABA8-B26F-56E7-F6F4-1A9F1442486D}" v="178" dt="2021-11-29T10:03:27.404"/>
    <p1510:client id="{BD9BCCA2-769B-445A-9A06-59CBF6E6B18D}" v="14" dt="2022-01-11T06:47:06.668"/>
    <p1510:client id="{CD1A490C-438E-A8B4-CF0D-A0C4A89212EF}" v="158" dt="2020-09-23T10:07:01.323"/>
    <p1510:client id="{ECF3B579-BB59-4049-9E49-2D365DCCFFFD}" v="5" dt="2021-11-15T10:49:47.192"/>
    <p1510:client id="{F445F07E-858A-DA7C-67AF-90B079CF08A9}" v="199" dt="2021-11-15T07:14:04.7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Uijtdewilligen" userId="S::t.uijtdewilligen@hoekschlyceum.nl::ef7a3cea-6a66-4513-bcc0-619dc1269eea" providerId="AD" clId="Web-{031D67F9-9616-0A6A-52F7-8E09075766CD}"/>
    <pc:docChg chg="modSld modMainMaster">
      <pc:chgData name="Thomas Uijtdewilligen" userId="S::t.uijtdewilligen@hoekschlyceum.nl::ef7a3cea-6a66-4513-bcc0-619dc1269eea" providerId="AD" clId="Web-{031D67F9-9616-0A6A-52F7-8E09075766CD}" dt="2021-11-19T07:14:49.709" v="36"/>
      <pc:docMkLst>
        <pc:docMk/>
      </pc:docMkLst>
      <pc:sldChg chg="modSp">
        <pc:chgData name="Thomas Uijtdewilligen" userId="S::t.uijtdewilligen@hoekschlyceum.nl::ef7a3cea-6a66-4513-bcc0-619dc1269eea" providerId="AD" clId="Web-{031D67F9-9616-0A6A-52F7-8E09075766CD}" dt="2021-11-19T07:14:35.146" v="35" actId="1076"/>
        <pc:sldMkLst>
          <pc:docMk/>
          <pc:sldMk cId="2266524611" sldId="261"/>
        </pc:sldMkLst>
        <pc:spChg chg="mod">
          <ac:chgData name="Thomas Uijtdewilligen" userId="S::t.uijtdewilligen@hoekschlyceum.nl::ef7a3cea-6a66-4513-bcc0-619dc1269eea" providerId="AD" clId="Web-{031D67F9-9616-0A6A-52F7-8E09075766CD}" dt="2021-11-19T07:14:35.146" v="35" actId="1076"/>
          <ac:spMkLst>
            <pc:docMk/>
            <pc:sldMk cId="2266524611" sldId="261"/>
            <ac:spMk id="20" creationId="{8CE54B59-0446-4B59-8B10-89C1F3308099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4:06.300" v="34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031D67F9-9616-0A6A-52F7-8E09075766CD}" dt="2021-11-19T07:13:27.642" v="24" actId="20577"/>
          <ac:spMkLst>
            <pc:docMk/>
            <pc:sldMk cId="3617298113" sldId="262"/>
            <ac:spMk id="2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4:06.300" v="34" actId="20577"/>
          <ac:spMkLst>
            <pc:docMk/>
            <pc:sldMk cId="3617298113" sldId="262"/>
            <ac:spMk id="3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4:01.581" v="33" actId="1076"/>
          <ac:spMkLst>
            <pc:docMk/>
            <pc:sldMk cId="3617298113" sldId="262"/>
            <ac:spMk id="7" creationId="{0378CC16-72F0-4537-B144-8E84DECDB25F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3:52.190" v="31" actId="14100"/>
          <ac:spMkLst>
            <pc:docMk/>
            <pc:sldMk cId="3617298113" sldId="262"/>
            <ac:spMk id="9" creationId="{980DE393-D23A-4F8F-84EC-01BB144D03E3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3:05.484" v="17" actId="1076"/>
          <ac:spMkLst>
            <pc:docMk/>
            <pc:sldMk cId="3617298113" sldId="262"/>
            <ac:spMk id="10" creationId="{0AECF654-4908-4078-BD63-2EE9A1211831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3:50.206" v="30" actId="14100"/>
          <ac:spMkLst>
            <pc:docMk/>
            <pc:sldMk cId="3617298113" sldId="262"/>
            <ac:spMk id="11" creationId="{57498C64-CA5C-49F3-88C5-E273B2622D2F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2:52.983" v="14" actId="1076"/>
          <ac:spMkLst>
            <pc:docMk/>
            <pc:sldMk cId="3617298113" sldId="262"/>
            <ac:spMk id="12" creationId="{9BD7A8D0-E1F0-4259-AE4C-0662929525B4}"/>
          </ac:spMkLst>
        </pc:spChg>
        <pc:spChg chg="mod">
          <ac:chgData name="Thomas Uijtdewilligen" userId="S::t.uijtdewilligen@hoekschlyceum.nl::ef7a3cea-6a66-4513-bcc0-619dc1269eea" providerId="AD" clId="Web-{031D67F9-9616-0A6A-52F7-8E09075766CD}" dt="2021-11-19T07:13:22.845" v="22" actId="20577"/>
          <ac:spMkLst>
            <pc:docMk/>
            <pc:sldMk cId="3617298113" sldId="262"/>
            <ac:spMk id="16" creationId="{859D35E1-E7E9-42C0-A993-E14AA4DD2FE6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4:49.709" v="36"/>
        <pc:sldMkLst>
          <pc:docMk/>
          <pc:sldMk cId="3949008956" sldId="321"/>
        </pc:sldMkLst>
        <pc:spChg chg="mod">
          <ac:chgData name="Thomas Uijtdewilligen" userId="S::t.uijtdewilligen@hoekschlyceum.nl::ef7a3cea-6a66-4513-bcc0-619dc1269eea" providerId="AD" clId="Web-{031D67F9-9616-0A6A-52F7-8E09075766CD}" dt="2021-11-19T07:14:49.709" v="36"/>
          <ac:spMkLst>
            <pc:docMk/>
            <pc:sldMk cId="3949008956" sldId="321"/>
            <ac:spMk id="5" creationId="{6D17F3B4-E436-4D31-AE39-121F0A8471E1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4:49.709" v="36"/>
        <pc:sldMkLst>
          <pc:docMk/>
          <pc:sldMk cId="997545434" sldId="322"/>
        </pc:sldMkLst>
        <pc:spChg chg="mod">
          <ac:chgData name="Thomas Uijtdewilligen" userId="S::t.uijtdewilligen@hoekschlyceum.nl::ef7a3cea-6a66-4513-bcc0-619dc1269eea" providerId="AD" clId="Web-{031D67F9-9616-0A6A-52F7-8E09075766CD}" dt="2021-11-19T07:14:49.709" v="36"/>
          <ac:spMkLst>
            <pc:docMk/>
            <pc:sldMk cId="997545434" sldId="322"/>
            <ac:spMk id="5" creationId="{34B0DC55-775E-46FE-A8C8-F6B966569E6A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4:49.709" v="36"/>
        <pc:sldMkLst>
          <pc:docMk/>
          <pc:sldMk cId="3033224535" sldId="323"/>
        </pc:sldMkLst>
        <pc:spChg chg="mod">
          <ac:chgData name="Thomas Uijtdewilligen" userId="S::t.uijtdewilligen@hoekschlyceum.nl::ef7a3cea-6a66-4513-bcc0-619dc1269eea" providerId="AD" clId="Web-{031D67F9-9616-0A6A-52F7-8E09075766CD}" dt="2021-11-19T07:14:49.709" v="36"/>
          <ac:spMkLst>
            <pc:docMk/>
            <pc:sldMk cId="3033224535" sldId="323"/>
            <ac:spMk id="5" creationId="{9B9BB092-7475-4EBB-8A0E-5214C580EC18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4:49.709" v="36"/>
        <pc:sldMkLst>
          <pc:docMk/>
          <pc:sldMk cId="3615046316" sldId="324"/>
        </pc:sldMkLst>
        <pc:spChg chg="mod">
          <ac:chgData name="Thomas Uijtdewilligen" userId="S::t.uijtdewilligen@hoekschlyceum.nl::ef7a3cea-6a66-4513-bcc0-619dc1269eea" providerId="AD" clId="Web-{031D67F9-9616-0A6A-52F7-8E09075766CD}" dt="2021-11-19T07:14:49.709" v="36"/>
          <ac:spMkLst>
            <pc:docMk/>
            <pc:sldMk cId="3615046316" sldId="324"/>
            <ac:spMk id="5" creationId="{3F33C372-6EA9-421E-A2AC-59B8AB0EE61E}"/>
          </ac:spMkLst>
        </pc:spChg>
      </pc:sldChg>
      <pc:sldChg chg="modSp">
        <pc:chgData name="Thomas Uijtdewilligen" userId="S::t.uijtdewilligen@hoekschlyceum.nl::ef7a3cea-6a66-4513-bcc0-619dc1269eea" providerId="AD" clId="Web-{031D67F9-9616-0A6A-52F7-8E09075766CD}" dt="2021-11-19T07:12:29.107" v="11" actId="20577"/>
        <pc:sldMkLst>
          <pc:docMk/>
          <pc:sldMk cId="2105640295" sldId="325"/>
        </pc:sldMkLst>
        <pc:spChg chg="mod">
          <ac:chgData name="Thomas Uijtdewilligen" userId="S::t.uijtdewilligen@hoekschlyceum.nl::ef7a3cea-6a66-4513-bcc0-619dc1269eea" providerId="AD" clId="Web-{031D67F9-9616-0A6A-52F7-8E09075766CD}" dt="2021-11-19T07:12:29.107" v="11" actId="20577"/>
          <ac:spMkLst>
            <pc:docMk/>
            <pc:sldMk cId="2105640295" sldId="325"/>
            <ac:spMk id="3" creationId="{23D8BF62-9C95-447D-8A46-7289C989F125}"/>
          </ac:spMkLst>
        </pc:spChg>
      </pc:sldChg>
      <pc:sldMasterChg chg="mod modSldLayout">
        <pc:chgData name="Thomas Uijtdewilligen" userId="S::t.uijtdewilligen@hoekschlyceum.nl::ef7a3cea-6a66-4513-bcc0-619dc1269eea" providerId="AD" clId="Web-{031D67F9-9616-0A6A-52F7-8E09075766CD}" dt="2021-11-19T07:14:49.709" v="36"/>
        <pc:sldMasterMkLst>
          <pc:docMk/>
          <pc:sldMasterMk cId="3350517092" sldId="2147483648"/>
        </pc:sldMasterMkLst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4204650045" sldId="2147483649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1932244801" sldId="2147483650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877448102" sldId="2147483651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269730178" sldId="2147483652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37755088" sldId="2147483653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1533450498" sldId="2147483654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344022450" sldId="2147483655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1895443592" sldId="2147483656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2102057055" sldId="2147483657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2775837457" sldId="2147483658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48"/>
            <pc:sldLayoutMk cId="1885115889" sldId="2147483659"/>
          </pc:sldLayoutMkLst>
        </pc:sldLayoutChg>
      </pc:sldMasterChg>
      <pc:sldMasterChg chg="mod modSldLayout">
        <pc:chgData name="Thomas Uijtdewilligen" userId="S::t.uijtdewilligen@hoekschlyceum.nl::ef7a3cea-6a66-4513-bcc0-619dc1269eea" providerId="AD" clId="Web-{031D67F9-9616-0A6A-52F7-8E09075766CD}" dt="2021-11-19T07:14:49.709" v="36"/>
        <pc:sldMasterMkLst>
          <pc:docMk/>
          <pc:sldMasterMk cId="1753741195" sldId="2147483661"/>
        </pc:sldMasterMkLst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1753741195" sldId="2147483661"/>
            <pc:sldLayoutMk cId="1455059827" sldId="2147483662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1753741195" sldId="2147483661"/>
            <pc:sldLayoutMk cId="1476429907" sldId="2147483663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1753741195" sldId="2147483661"/>
            <pc:sldLayoutMk cId="282694820" sldId="2147483664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1753741195" sldId="2147483661"/>
            <pc:sldLayoutMk cId="1757579195" sldId="2147483665"/>
          </pc:sldLayoutMkLst>
        </pc:sldLayoutChg>
        <pc:sldLayoutChg chg="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1753741195" sldId="2147483661"/>
            <pc:sldLayoutMk cId="3268969348" sldId="2147483666"/>
          </pc:sldLayoutMkLst>
        </pc:sldLayoutChg>
      </pc:sldMasterChg>
      <pc:sldMasterChg chg="modSp mod modSldLayout">
        <pc:chgData name="Thomas Uijtdewilligen" userId="S::t.uijtdewilligen@hoekschlyceum.nl::ef7a3cea-6a66-4513-bcc0-619dc1269eea" providerId="AD" clId="Web-{031D67F9-9616-0A6A-52F7-8E09075766CD}" dt="2021-11-19T07:14:49.709" v="36"/>
        <pc:sldMasterMkLst>
          <pc:docMk/>
          <pc:sldMasterMk cId="3350517092" sldId="2147483667"/>
        </pc:sldMasterMkLst>
        <pc:spChg chg="mod">
          <ac:chgData name="Thomas Uijtdewilligen" userId="S::t.uijtdewilligen@hoekschlyceum.nl::ef7a3cea-6a66-4513-bcc0-619dc1269eea" providerId="AD" clId="Web-{031D67F9-9616-0A6A-52F7-8E09075766CD}" dt="2021-11-19T07:14:49.709" v="36"/>
          <ac:spMkLst>
            <pc:docMk/>
            <pc:sldMasterMk cId="3350517092" sldId="2147483667"/>
            <ac:spMk id="5" creationId="{1A2A6DD4-EA45-41A4-B37B-66B8EB7BCBE8}"/>
          </ac:spMkLst>
        </pc:sp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4204650045" sldId="2147483668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4204650045" sldId="2147483668"/>
              <ac:spMk id="5" creationId="{6B242595-AD3C-471C-BEBA-A6729EB0E9D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1932244801" sldId="2147483669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1932244801" sldId="2147483669"/>
              <ac:spMk id="5" creationId="{550D0922-FA31-4635-AACA-E0A02FA70D6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877448102" sldId="2147483670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877448102" sldId="2147483670"/>
              <ac:spMk id="5" creationId="{F3F2914B-DD28-4562-B97D-A4B6555D63E1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269730178" sldId="2147483671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269730178" sldId="2147483671"/>
              <ac:spMk id="6" creationId="{B6C558BC-8030-4F86-AB16-5BB2FDFB100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37755088" sldId="2147483672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37755088" sldId="2147483672"/>
              <ac:spMk id="8" creationId="{397AB250-A5D9-407D-AD98-867FAC5F7B05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1533450498" sldId="2147483673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1533450498" sldId="2147483673"/>
              <ac:spMk id="4" creationId="{8D168937-D1C8-4AA1-8BC6-427FDED08823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344022450" sldId="2147483674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344022450" sldId="2147483674"/>
              <ac:spMk id="3" creationId="{3E78D528-22B5-480D-832C-367DF58B44C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1895443592" sldId="2147483675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1895443592" sldId="2147483675"/>
              <ac:spMk id="6" creationId="{E15F83CC-0C35-441A-94D9-5FDD73B5A3D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2102057055" sldId="2147483676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2102057055" sldId="2147483676"/>
              <ac:spMk id="6" creationId="{84597167-6C9F-48D1-827B-33E67F936A3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2775837457" sldId="2147483677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2775837457" sldId="2147483677"/>
              <ac:spMk id="5" creationId="{B35A8F9B-010C-444B-8235-BD7CCD78CBC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031D67F9-9616-0A6A-52F7-8E09075766CD}" dt="2021-11-19T07:14:49.709" v="36"/>
          <pc:sldLayoutMkLst>
            <pc:docMk/>
            <pc:sldMasterMk cId="3350517092" sldId="2147483667"/>
            <pc:sldLayoutMk cId="1885115889" sldId="2147483678"/>
          </pc:sldLayoutMkLst>
          <pc:spChg chg="mod">
            <ac:chgData name="Thomas Uijtdewilligen" userId="S::t.uijtdewilligen@hoekschlyceum.nl::ef7a3cea-6a66-4513-bcc0-619dc1269eea" providerId="AD" clId="Web-{031D67F9-9616-0A6A-52F7-8E09075766CD}" dt="2021-11-19T07:14:49.709" v="36"/>
            <ac:spMkLst>
              <pc:docMk/>
              <pc:sldMasterMk cId="3350517092" sldId="2147483667"/>
              <pc:sldLayoutMk cId="1885115889" sldId="2147483678"/>
              <ac:spMk id="5" creationId="{6B71FB92-186F-4EB2-9DD8-42871C0A199D}"/>
            </ac:spMkLst>
          </pc:spChg>
        </pc:sldLayoutChg>
      </pc:sldMasterChg>
    </pc:docChg>
  </pc:docChgLst>
  <pc:docChgLst>
    <pc:chgData name="Thomas Uijtdewilligen" userId="S::t.uijtdewilligen@hoekschlyceum.nl::ef7a3cea-6a66-4513-bcc0-619dc1269eea" providerId="AD" clId="Web-{4CFF8EED-D7D3-4273-9231-DD23B2907212}"/>
    <pc:docChg chg="modSld">
      <pc:chgData name="Thomas Uijtdewilligen" userId="S::t.uijtdewilligen@hoekschlyceum.nl::ef7a3cea-6a66-4513-bcc0-619dc1269eea" providerId="AD" clId="Web-{4CFF8EED-D7D3-4273-9231-DD23B2907212}" dt="2020-09-29T10:48:21.083" v="2" actId="20577"/>
      <pc:docMkLst>
        <pc:docMk/>
      </pc:docMkLst>
      <pc:sldChg chg="modSp">
        <pc:chgData name="Thomas Uijtdewilligen" userId="S::t.uijtdewilligen@hoekschlyceum.nl::ef7a3cea-6a66-4513-bcc0-619dc1269eea" providerId="AD" clId="Web-{4CFF8EED-D7D3-4273-9231-DD23B2907212}" dt="2020-09-29T10:48:18.833" v="0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4CFF8EED-D7D3-4273-9231-DD23B2907212}" dt="2020-09-29T10:48:18.833" v="0" actId="20577"/>
          <ac:spMkLst>
            <pc:docMk/>
            <pc:sldMk cId="3617298113" sldId="262"/>
            <ac:spMk id="14" creationId="{38D2E6A6-C981-41B9-8B23-719AA76474F0}"/>
          </ac:spMkLst>
        </pc:spChg>
      </pc:sldChg>
    </pc:docChg>
  </pc:docChgLst>
  <pc:docChgLst>
    <pc:chgData name="Thomas Uijtdewilligen" userId="S::t.uijtdewilligen@hoekschlyceum.nl::ef7a3cea-6a66-4513-bcc0-619dc1269eea" providerId="AD" clId="Web-{5A7BA62B-D8E9-4E6E-8F8B-38D5067CC5F9}"/>
    <pc:docChg chg="modSld">
      <pc:chgData name="Thomas Uijtdewilligen" userId="S::t.uijtdewilligen@hoekschlyceum.nl::ef7a3cea-6a66-4513-bcc0-619dc1269eea" providerId="AD" clId="Web-{5A7BA62B-D8E9-4E6E-8F8B-38D5067CC5F9}" dt="2020-09-29T10:49:49.235" v="4" actId="20577"/>
      <pc:docMkLst>
        <pc:docMk/>
      </pc:docMkLst>
      <pc:sldChg chg="modSp">
        <pc:chgData name="Thomas Uijtdewilligen" userId="S::t.uijtdewilligen@hoekschlyceum.nl::ef7a3cea-6a66-4513-bcc0-619dc1269eea" providerId="AD" clId="Web-{5A7BA62B-D8E9-4E6E-8F8B-38D5067CC5F9}" dt="2020-09-29T10:49:46.048" v="2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5A7BA62B-D8E9-4E6E-8F8B-38D5067CC5F9}" dt="2020-09-29T10:49:46.048" v="2" actId="20577"/>
          <ac:spMkLst>
            <pc:docMk/>
            <pc:sldMk cId="3617298113" sldId="262"/>
            <ac:spMk id="14" creationId="{38D2E6A6-C981-41B9-8B23-719AA76474F0}"/>
          </ac:spMkLst>
        </pc:spChg>
      </pc:sldChg>
    </pc:docChg>
  </pc:docChgLst>
  <pc:docChgLst>
    <pc:chgData name="Thomas Uijtdewilligen" userId="S::t.uijtdewilligen@hoekschlyceum.nl::ef7a3cea-6a66-4513-bcc0-619dc1269eea" providerId="AD" clId="Web-{F445F07E-858A-DA7C-67AF-90B079CF08A9}"/>
    <pc:docChg chg="addSld delSld modSld sldOrd modMainMaster">
      <pc:chgData name="Thomas Uijtdewilligen" userId="S::t.uijtdewilligen@hoekschlyceum.nl::ef7a3cea-6a66-4513-bcc0-619dc1269eea" providerId="AD" clId="Web-{F445F07E-858A-DA7C-67AF-90B079CF08A9}" dt="2021-11-15T07:14:04.726" v="161" actId="20577"/>
      <pc:docMkLst>
        <pc:docMk/>
      </pc:docMkLst>
      <pc:sldChg chg="modSp">
        <pc:chgData name="Thomas Uijtdewilligen" userId="S::t.uijtdewilligen@hoekschlyceum.nl::ef7a3cea-6a66-4513-bcc0-619dc1269eea" providerId="AD" clId="Web-{F445F07E-858A-DA7C-67AF-90B079CF08A9}" dt="2021-11-15T07:11:30.098" v="86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F445F07E-858A-DA7C-67AF-90B079CF08A9}" dt="2021-11-15T07:10:30.988" v="60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k cId="948481580" sldId="256"/>
            <ac:spMk id="7" creationId="{84560ACF-51C0-459F-B6BD-809606BAE4F6}"/>
          </ac:spMkLst>
        </pc:spChg>
      </pc:sldChg>
      <pc:sldChg chg="del">
        <pc:chgData name="Thomas Uijtdewilligen" userId="S::t.uijtdewilligen@hoekschlyceum.nl::ef7a3cea-6a66-4513-bcc0-619dc1269eea" providerId="AD" clId="Web-{F445F07E-858A-DA7C-67AF-90B079CF08A9}" dt="2021-11-15T07:10:32.909" v="61"/>
        <pc:sldMkLst>
          <pc:docMk/>
          <pc:sldMk cId="1590136056" sldId="257"/>
        </pc:sldMkLst>
      </pc:sldChg>
      <pc:sldChg chg="modSp">
        <pc:chgData name="Thomas Uijtdewilligen" userId="S::t.uijtdewilligen@hoekschlyceum.nl::ef7a3cea-6a66-4513-bcc0-619dc1269eea" providerId="AD" clId="Web-{F445F07E-858A-DA7C-67AF-90B079CF08A9}" dt="2021-11-15T07:13:48.445" v="143" actId="1076"/>
        <pc:sldMkLst>
          <pc:docMk/>
          <pc:sldMk cId="4199115492" sldId="260"/>
        </pc:sldMkLst>
        <pc:spChg chg="mod">
          <ac:chgData name="Thomas Uijtdewilligen" userId="S::t.uijtdewilligen@hoekschlyceum.nl::ef7a3cea-6a66-4513-bcc0-619dc1269eea" providerId="AD" clId="Web-{F445F07E-858A-DA7C-67AF-90B079CF08A9}" dt="2021-11-15T07:13:48.445" v="143" actId="1076"/>
          <ac:spMkLst>
            <pc:docMk/>
            <pc:sldMk cId="4199115492" sldId="260"/>
            <ac:spMk id="2" creationId="{B9284724-FE86-44A1-B0EF-C13BBE759C68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k cId="4199115492" sldId="260"/>
            <ac:spMk id="5" creationId="{73196E7A-7942-4052-AD6F-8D2349D3FE1C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3:39.898" v="140" actId="20577"/>
          <ac:spMkLst>
            <pc:docMk/>
            <pc:sldMk cId="4199115492" sldId="260"/>
            <ac:spMk id="6" creationId="{D0DB5CCF-EEB9-4D2E-99D1-4D7E029B153B}"/>
          </ac:spMkLst>
        </pc:spChg>
      </pc:sldChg>
      <pc:sldChg chg="modSp">
        <pc:chgData name="Thomas Uijtdewilligen" userId="S::t.uijtdewilligen@hoekschlyceum.nl::ef7a3cea-6a66-4513-bcc0-619dc1269eea" providerId="AD" clId="Web-{F445F07E-858A-DA7C-67AF-90B079CF08A9}" dt="2021-11-15T07:14:04.726" v="161" actId="20577"/>
        <pc:sldMkLst>
          <pc:docMk/>
          <pc:sldMk cId="2266524611" sldId="261"/>
        </pc:sldMkLst>
        <pc:spChg chg="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k cId="2266524611" sldId="261"/>
            <ac:spMk id="11" creationId="{D5AF363A-275E-415A-B229-F2CF17487269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4:04.726" v="161" actId="20577"/>
          <ac:spMkLst>
            <pc:docMk/>
            <pc:sldMk cId="2266524611" sldId="261"/>
            <ac:spMk id="20" creationId="{8CE54B59-0446-4B59-8B10-89C1F3308099}"/>
          </ac:spMkLst>
        </pc:spChg>
      </pc:sldChg>
      <pc:sldChg chg="modSp">
        <pc:chgData name="Thomas Uijtdewilligen" userId="S::t.uijtdewilligen@hoekschlyceum.nl::ef7a3cea-6a66-4513-bcc0-619dc1269eea" providerId="AD" clId="Web-{F445F07E-858A-DA7C-67AF-90B079CF08A9}" dt="2021-11-15T07:13:12.600" v="125" actId="1076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F445F07E-858A-DA7C-67AF-90B079CF08A9}" dt="2021-11-15T07:12:51.600" v="121" actId="20577"/>
          <ac:spMkLst>
            <pc:docMk/>
            <pc:sldMk cId="3617298113" sldId="262"/>
            <ac:spMk id="3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1:28.036" v="85"/>
          <ac:spMkLst>
            <pc:docMk/>
            <pc:sldMk cId="3617298113" sldId="262"/>
            <ac:spMk id="4" creationId="{8ED3FFC8-71A0-475A-A501-6FB60CA15991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2:35.068" v="116" actId="1076"/>
          <ac:spMkLst>
            <pc:docMk/>
            <pc:sldMk cId="3617298113" sldId="262"/>
            <ac:spMk id="12" creationId="{9BD7A8D0-E1F0-4259-AE4C-0662929525B4}"/>
          </ac:spMkLst>
        </pc:spChg>
        <pc:spChg chg="mod">
          <ac:chgData name="Thomas Uijtdewilligen" userId="S::t.uijtdewilligen@hoekschlyceum.nl::ef7a3cea-6a66-4513-bcc0-619dc1269eea" providerId="AD" clId="Web-{F445F07E-858A-DA7C-67AF-90B079CF08A9}" dt="2021-11-15T07:13:12.600" v="125" actId="1076"/>
          <ac:spMkLst>
            <pc:docMk/>
            <pc:sldMk cId="3617298113" sldId="262"/>
            <ac:spMk id="14" creationId="{38D2E6A6-C981-41B9-8B23-719AA76474F0}"/>
          </ac:spMkLst>
        </pc:spChg>
      </pc:sldChg>
      <pc:sldChg chg="modSp del">
        <pc:chgData name="Thomas Uijtdewilligen" userId="S::t.uijtdewilligen@hoekschlyceum.nl::ef7a3cea-6a66-4513-bcc0-619dc1269eea" providerId="AD" clId="Web-{F445F07E-858A-DA7C-67AF-90B079CF08A9}" dt="2021-11-15T07:13:52.507" v="144"/>
        <pc:sldMkLst>
          <pc:docMk/>
          <pc:sldMk cId="2747834544" sldId="319"/>
        </pc:sldMkLst>
        <pc:spChg chg="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k cId="2747834544" sldId="319"/>
            <ac:spMk id="5" creationId="{2E83BEA6-1BB5-4C92-8147-C67CADE28859}"/>
          </ac:spMkLst>
        </pc:spChg>
      </pc:sldChg>
      <pc:sldChg chg="addSp modSp">
        <pc:chgData name="Thomas Uijtdewilligen" userId="S::t.uijtdewilligen@hoekschlyceum.nl::ef7a3cea-6a66-4513-bcc0-619dc1269eea" providerId="AD" clId="Web-{F445F07E-858A-DA7C-67AF-90B079CF08A9}" dt="2021-11-15T07:11:30.098" v="86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F445F07E-858A-DA7C-67AF-90B079CF08A9}" dt="2021-11-15T07:10:23.909" v="55" actId="20577"/>
          <ac:spMkLst>
            <pc:docMk/>
            <pc:sldMk cId="2005555426" sldId="320"/>
            <ac:spMk id="3" creationId="{542EE7EC-8D1E-43E3-AD13-F76D901171D7}"/>
          </ac:spMkLst>
        </pc:spChg>
        <pc:spChg chg="add 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k cId="2005555426" sldId="320"/>
            <ac:spMk id="7" creationId="{791A7F5C-A3FE-48E4-A386-77FC5D5B12C7}"/>
          </ac:spMkLst>
        </pc:spChg>
        <pc:picChg chg="add">
          <ac:chgData name="Thomas Uijtdewilligen" userId="S::t.uijtdewilligen@hoekschlyceum.nl::ef7a3cea-6a66-4513-bcc0-619dc1269eea" providerId="AD" clId="Web-{F445F07E-858A-DA7C-67AF-90B079CF08A9}" dt="2021-11-15T07:10:41.300" v="62"/>
          <ac:picMkLst>
            <pc:docMk/>
            <pc:sldMk cId="2005555426" sldId="320"/>
            <ac:picMk id="6" creationId="{17C5CD3A-1709-45FE-BEDB-C54FA3A28FFB}"/>
          </ac:picMkLst>
        </pc:picChg>
      </pc:sldChg>
      <pc:sldChg chg="add ord replId">
        <pc:chgData name="Thomas Uijtdewilligen" userId="S::t.uijtdewilligen@hoekschlyceum.nl::ef7a3cea-6a66-4513-bcc0-619dc1269eea" providerId="AD" clId="Web-{F445F07E-858A-DA7C-67AF-90B079CF08A9}" dt="2021-11-15T07:13:20.382" v="127"/>
        <pc:sldMkLst>
          <pc:docMk/>
          <pc:sldMk cId="2552982721" sldId="321"/>
        </pc:sldMkLst>
      </pc:sldChg>
      <pc:sldMasterChg chg="modSp mod modSldLayout">
        <pc:chgData name="Thomas Uijtdewilligen" userId="S::t.uijtdewilligen@hoekschlyceum.nl::ef7a3cea-6a66-4513-bcc0-619dc1269eea" providerId="AD" clId="Web-{F445F07E-858A-DA7C-67AF-90B079CF08A9}" dt="2021-11-15T07:11:30.098" v="86"/>
        <pc:sldMasterMkLst>
          <pc:docMk/>
          <pc:sldMasterMk cId="3350517092" sldId="2147483648"/>
        </pc:sldMasterMkLst>
        <pc:spChg chg="mod">
          <ac:chgData name="Thomas Uijtdewilligen" userId="S::t.uijtdewilligen@hoekschlyceum.nl::ef7a3cea-6a66-4513-bcc0-619dc1269eea" providerId="AD" clId="Web-{F445F07E-858A-DA7C-67AF-90B079CF08A9}" dt="2021-11-15T07:11:30.098" v="86"/>
          <ac:spMkLst>
            <pc:docMk/>
            <pc:sldMasterMk cId="3350517092" sldId="2147483648"/>
            <ac:spMk id="5" creationId="{1A2A6DD4-EA45-41A4-B37B-66B8EB7BCBE8}"/>
          </ac:spMkLst>
        </pc:sp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4204650045" sldId="2147483649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4204650045" sldId="2147483649"/>
              <ac:spMk id="5" creationId="{6B242595-AD3C-471C-BEBA-A6729EB0E9D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1932244801" sldId="2147483650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1932244801" sldId="2147483650"/>
              <ac:spMk id="5" creationId="{550D0922-FA31-4635-AACA-E0A02FA70D6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877448102" sldId="2147483651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877448102" sldId="2147483651"/>
              <ac:spMk id="5" creationId="{F3F2914B-DD28-4562-B97D-A4B6555D63E1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269730178" sldId="2147483652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269730178" sldId="2147483652"/>
              <ac:spMk id="6" creationId="{B6C558BC-8030-4F86-AB16-5BB2FDFB100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37755088" sldId="2147483653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37755088" sldId="2147483653"/>
              <ac:spMk id="8" creationId="{397AB250-A5D9-407D-AD98-867FAC5F7B05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1533450498" sldId="2147483654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1533450498" sldId="2147483654"/>
              <ac:spMk id="4" creationId="{8D168937-D1C8-4AA1-8BC6-427FDED08823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344022450" sldId="2147483655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344022450" sldId="2147483655"/>
              <ac:spMk id="3" creationId="{3E78D528-22B5-480D-832C-367DF58B44CC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1895443592" sldId="2147483656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1895443592" sldId="2147483656"/>
              <ac:spMk id="6" creationId="{E15F83CC-0C35-441A-94D9-5FDD73B5A3D2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2102057055" sldId="2147483657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2102057055" sldId="2147483657"/>
              <ac:spMk id="6" creationId="{84597167-6C9F-48D1-827B-33E67F936A3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2775837457" sldId="2147483658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2775837457" sldId="2147483658"/>
              <ac:spMk id="5" creationId="{B35A8F9B-010C-444B-8235-BD7CCD78CBCB}"/>
            </ac:spMkLst>
          </pc:spChg>
        </pc:sldLayoutChg>
        <pc:sldLayoutChg chg="modSp 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3350517092" sldId="2147483648"/>
            <pc:sldLayoutMk cId="1885115889" sldId="2147483659"/>
          </pc:sldLayoutMkLst>
          <pc:spChg chg="mod">
            <ac:chgData name="Thomas Uijtdewilligen" userId="S::t.uijtdewilligen@hoekschlyceum.nl::ef7a3cea-6a66-4513-bcc0-619dc1269eea" providerId="AD" clId="Web-{F445F07E-858A-DA7C-67AF-90B079CF08A9}" dt="2021-11-15T07:11:30.098" v="86"/>
            <ac:spMkLst>
              <pc:docMk/>
              <pc:sldMasterMk cId="3350517092" sldId="2147483648"/>
              <pc:sldLayoutMk cId="1885115889" sldId="2147483659"/>
              <ac:spMk id="5" creationId="{6B71FB92-186F-4EB2-9DD8-42871C0A199D}"/>
            </ac:spMkLst>
          </pc:spChg>
        </pc:sldLayoutChg>
      </pc:sldMasterChg>
      <pc:sldMasterChg chg="mod modSldLayout">
        <pc:chgData name="Thomas Uijtdewilligen" userId="S::t.uijtdewilligen@hoekschlyceum.nl::ef7a3cea-6a66-4513-bcc0-619dc1269eea" providerId="AD" clId="Web-{F445F07E-858A-DA7C-67AF-90B079CF08A9}" dt="2021-11-15T07:11:30.098" v="86"/>
        <pc:sldMasterMkLst>
          <pc:docMk/>
          <pc:sldMasterMk cId="1753741195" sldId="2147483661"/>
        </pc:sldMasterMkLst>
        <pc:sldLayoutChg chg="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1753741195" sldId="2147483661"/>
            <pc:sldLayoutMk cId="1455059827" sldId="2147483662"/>
          </pc:sldLayoutMkLst>
        </pc:sldLayoutChg>
        <pc:sldLayoutChg chg="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1753741195" sldId="2147483661"/>
            <pc:sldLayoutMk cId="1476429907" sldId="2147483663"/>
          </pc:sldLayoutMkLst>
        </pc:sldLayoutChg>
        <pc:sldLayoutChg chg="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1753741195" sldId="2147483661"/>
            <pc:sldLayoutMk cId="282694820" sldId="2147483664"/>
          </pc:sldLayoutMkLst>
        </pc:sldLayoutChg>
        <pc:sldLayoutChg chg="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1753741195" sldId="2147483661"/>
            <pc:sldLayoutMk cId="1757579195" sldId="2147483665"/>
          </pc:sldLayoutMkLst>
        </pc:sldLayoutChg>
        <pc:sldLayoutChg chg="mod">
          <pc:chgData name="Thomas Uijtdewilligen" userId="S::t.uijtdewilligen@hoekschlyceum.nl::ef7a3cea-6a66-4513-bcc0-619dc1269eea" providerId="AD" clId="Web-{F445F07E-858A-DA7C-67AF-90B079CF08A9}" dt="2021-11-15T07:11:30.098" v="86"/>
          <pc:sldLayoutMkLst>
            <pc:docMk/>
            <pc:sldMasterMk cId="1753741195" sldId="2147483661"/>
            <pc:sldLayoutMk cId="3268969348" sldId="2147483666"/>
          </pc:sldLayoutMkLst>
        </pc:sldLayoutChg>
      </pc:sldMasterChg>
    </pc:docChg>
  </pc:docChgLst>
  <pc:docChgLst>
    <pc:chgData name="Thomas Uijtdewilligen" userId="S::t.uijtdewilligen@hoekschlyceum.nl::ef7a3cea-6a66-4513-bcc0-619dc1269eea" providerId="AD" clId="Web-{BD9BCCA2-769B-445A-9A06-59CBF6E6B18D}"/>
    <pc:docChg chg="modSld">
      <pc:chgData name="Thomas Uijtdewilligen" userId="S::t.uijtdewilligen@hoekschlyceum.nl::ef7a3cea-6a66-4513-bcc0-619dc1269eea" providerId="AD" clId="Web-{BD9BCCA2-769B-445A-9A06-59CBF6E6B18D}" dt="2022-01-11T06:47:05.715" v="8" actId="20577"/>
      <pc:docMkLst>
        <pc:docMk/>
      </pc:docMkLst>
      <pc:sldChg chg="modSp">
        <pc:chgData name="Thomas Uijtdewilligen" userId="S::t.uijtdewilligen@hoekschlyceum.nl::ef7a3cea-6a66-4513-bcc0-619dc1269eea" providerId="AD" clId="Web-{BD9BCCA2-769B-445A-9A06-59CBF6E6B18D}" dt="2022-01-11T06:42:56.708" v="0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BD9BCCA2-769B-445A-9A06-59CBF6E6B18D}" dt="2022-01-11T06:42:56.708" v="0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BD9BCCA2-769B-445A-9A06-59CBF6E6B18D}" dt="2022-01-11T06:43:08.537" v="1" actId="20577"/>
        <pc:sldMkLst>
          <pc:docMk/>
          <pc:sldMk cId="2266524611" sldId="261"/>
        </pc:sldMkLst>
        <pc:spChg chg="mod">
          <ac:chgData name="Thomas Uijtdewilligen" userId="S::t.uijtdewilligen@hoekschlyceum.nl::ef7a3cea-6a66-4513-bcc0-619dc1269eea" providerId="AD" clId="Web-{BD9BCCA2-769B-445A-9A06-59CBF6E6B18D}" dt="2022-01-11T06:43:08.537" v="1" actId="20577"/>
          <ac:spMkLst>
            <pc:docMk/>
            <pc:sldMk cId="2266524611" sldId="261"/>
            <ac:spMk id="20" creationId="{8CE54B59-0446-4B59-8B10-89C1F3308099}"/>
          </ac:spMkLst>
        </pc:spChg>
      </pc:sldChg>
      <pc:sldChg chg="modSp">
        <pc:chgData name="Thomas Uijtdewilligen" userId="S::t.uijtdewilligen@hoekschlyceum.nl::ef7a3cea-6a66-4513-bcc0-619dc1269eea" providerId="AD" clId="Web-{BD9BCCA2-769B-445A-9A06-59CBF6E6B18D}" dt="2022-01-11T06:47:05.715" v="8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BD9BCCA2-769B-445A-9A06-59CBF6E6B18D}" dt="2022-01-11T06:47:05.715" v="8" actId="20577"/>
          <ac:spMkLst>
            <pc:docMk/>
            <pc:sldMk cId="3617298113" sldId="262"/>
            <ac:spMk id="3" creationId="{00000000-0000-0000-0000-000000000000}"/>
          </ac:spMkLst>
        </pc:spChg>
      </pc:sldChg>
    </pc:docChg>
  </pc:docChgLst>
  <pc:docChgLst>
    <pc:chgData name="Thomas Uijtdewilligen" userId="S::t.uijtdewilligen@hoekschlyceum.nl::ef7a3cea-6a66-4513-bcc0-619dc1269eea" providerId="AD" clId="Web-{ECF3B579-BB59-4049-9E49-2D365DCCFFFD}"/>
    <pc:docChg chg="modSld">
      <pc:chgData name="Thomas Uijtdewilligen" userId="S::t.uijtdewilligen@hoekschlyceum.nl::ef7a3cea-6a66-4513-bcc0-619dc1269eea" providerId="AD" clId="Web-{ECF3B579-BB59-4049-9E49-2D365DCCFFFD}" dt="2021-11-15T10:41:02.907" v="3" actId="20577"/>
      <pc:docMkLst>
        <pc:docMk/>
      </pc:docMkLst>
      <pc:sldChg chg="modSp">
        <pc:chgData name="Thomas Uijtdewilligen" userId="S::t.uijtdewilligen@hoekschlyceum.nl::ef7a3cea-6a66-4513-bcc0-619dc1269eea" providerId="AD" clId="Web-{ECF3B579-BB59-4049-9E49-2D365DCCFFFD}" dt="2021-11-15T10:41:02.907" v="3" actId="20577"/>
        <pc:sldMkLst>
          <pc:docMk/>
          <pc:sldMk cId="2552982721" sldId="321"/>
        </pc:sldMkLst>
        <pc:spChg chg="mod">
          <ac:chgData name="Thomas Uijtdewilligen" userId="S::t.uijtdewilligen@hoekschlyceum.nl::ef7a3cea-6a66-4513-bcc0-619dc1269eea" providerId="AD" clId="Web-{ECF3B579-BB59-4049-9E49-2D365DCCFFFD}" dt="2021-11-15T10:41:02.907" v="3" actId="20577"/>
          <ac:spMkLst>
            <pc:docMk/>
            <pc:sldMk cId="2552982721" sldId="321"/>
            <ac:spMk id="3" creationId="{542EE7EC-8D1E-43E3-AD13-F76D901171D7}"/>
          </ac:spMkLst>
        </pc:spChg>
      </pc:sldChg>
    </pc:docChg>
  </pc:docChgLst>
  <pc:docChgLst>
    <pc:chgData name="Thomas Uijtdewilligen" userId="S::t.uijtdewilligen@hoekschlyceum.nl::ef7a3cea-6a66-4513-bcc0-619dc1269eea" providerId="AD" clId="Web-{96FF9B3D-C0BA-ED0B-E4FE-CE750D70A03B}"/>
    <pc:docChg chg="addSld delSld modSld sldOrd addMainMaster">
      <pc:chgData name="Thomas Uijtdewilligen" userId="S::t.uijtdewilligen@hoekschlyceum.nl::ef7a3cea-6a66-4513-bcc0-619dc1269eea" providerId="AD" clId="Web-{96FF9B3D-C0BA-ED0B-E4FE-CE750D70A03B}" dt="2021-11-18T18:17:59.003" v="225" actId="20577"/>
      <pc:docMkLst>
        <pc:docMk/>
      </pc:docMkLst>
      <pc:sldChg chg="modSp">
        <pc:chgData name="Thomas Uijtdewilligen" userId="S::t.uijtdewilligen@hoekschlyceum.nl::ef7a3cea-6a66-4513-bcc0-619dc1269eea" providerId="AD" clId="Web-{96FF9B3D-C0BA-ED0B-E4FE-CE750D70A03B}" dt="2021-11-18T18:07:32.006" v="22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96FF9B3D-C0BA-ED0B-E4FE-CE750D70A03B}" dt="2021-11-18T18:07:32.006" v="22" actId="20577"/>
          <ac:spMkLst>
            <pc:docMk/>
            <pc:sldMk cId="948481580" sldId="256"/>
            <ac:spMk id="2" creationId="{92AC20E1-DF27-4C4B-A7BB-6372681A90F1}"/>
          </ac:spMkLst>
        </pc:spChg>
        <pc:spChg chg="mod">
          <ac:chgData name="Thomas Uijtdewilligen" userId="S::t.uijtdewilligen@hoekschlyceum.nl::ef7a3cea-6a66-4513-bcc0-619dc1269eea" providerId="AD" clId="Web-{96FF9B3D-C0BA-ED0B-E4FE-CE750D70A03B}" dt="2021-11-18T18:07:16.974" v="16" actId="1076"/>
          <ac:spMkLst>
            <pc:docMk/>
            <pc:sldMk cId="948481580" sldId="256"/>
            <ac:spMk id="3" creationId="{4D33DB25-519F-4259-BD43-2CE96D8BB308}"/>
          </ac:spMkLst>
        </pc:spChg>
      </pc:sldChg>
      <pc:sldChg chg="del">
        <pc:chgData name="Thomas Uijtdewilligen" userId="S::t.uijtdewilligen@hoekschlyceum.nl::ef7a3cea-6a66-4513-bcc0-619dc1269eea" providerId="AD" clId="Web-{96FF9B3D-C0BA-ED0B-E4FE-CE750D70A03B}" dt="2021-11-18T18:13:53.029" v="172"/>
        <pc:sldMkLst>
          <pc:docMk/>
          <pc:sldMk cId="4199115492" sldId="260"/>
        </pc:sldMkLst>
      </pc:sldChg>
      <pc:sldChg chg="modSp">
        <pc:chgData name="Thomas Uijtdewilligen" userId="S::t.uijtdewilligen@hoekschlyceum.nl::ef7a3cea-6a66-4513-bcc0-619dc1269eea" providerId="AD" clId="Web-{96FF9B3D-C0BA-ED0B-E4FE-CE750D70A03B}" dt="2021-11-18T18:08:28.773" v="40" actId="20577"/>
        <pc:sldMkLst>
          <pc:docMk/>
          <pc:sldMk cId="2266524611" sldId="261"/>
        </pc:sldMkLst>
        <pc:spChg chg="mod">
          <ac:chgData name="Thomas Uijtdewilligen" userId="S::t.uijtdewilligen@hoekschlyceum.nl::ef7a3cea-6a66-4513-bcc0-619dc1269eea" providerId="AD" clId="Web-{96FF9B3D-C0BA-ED0B-E4FE-CE750D70A03B}" dt="2021-11-18T18:08:28.773" v="40" actId="20577"/>
          <ac:spMkLst>
            <pc:docMk/>
            <pc:sldMk cId="2266524611" sldId="261"/>
            <ac:spMk id="14" creationId="{C30E8322-6DFB-49E0-A8DC-F953B773BB68}"/>
          </ac:spMkLst>
        </pc:spChg>
      </pc:sldChg>
      <pc:sldChg chg="addSp delSp modSp">
        <pc:chgData name="Thomas Uijtdewilligen" userId="S::t.uijtdewilligen@hoekschlyceum.nl::ef7a3cea-6a66-4513-bcc0-619dc1269eea" providerId="AD" clId="Web-{96FF9B3D-C0BA-ED0B-E4FE-CE750D70A03B}" dt="2021-11-18T18:11:24.214" v="170" actId="1076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96FF9B3D-C0BA-ED0B-E4FE-CE750D70A03B}" dt="2021-11-18T18:11:24.214" v="170" actId="1076"/>
          <ac:spMkLst>
            <pc:docMk/>
            <pc:sldMk cId="3617298113" sldId="262"/>
            <ac:spMk id="3" creationId="{00000000-0000-0000-0000-000000000000}"/>
          </ac:spMkLst>
        </pc:spChg>
        <pc:spChg chg="add del">
          <ac:chgData name="Thomas Uijtdewilligen" userId="S::t.uijtdewilligen@hoekschlyceum.nl::ef7a3cea-6a66-4513-bcc0-619dc1269eea" providerId="AD" clId="Web-{96FF9B3D-C0BA-ED0B-E4FE-CE750D70A03B}" dt="2021-11-18T18:10:12.681" v="105"/>
          <ac:spMkLst>
            <pc:docMk/>
            <pc:sldMk cId="3617298113" sldId="262"/>
            <ac:spMk id="5" creationId="{D17D056B-7AC2-437F-98C5-E6EC6615F21B}"/>
          </ac:spMkLst>
        </pc:spChg>
        <pc:spChg chg="mod">
          <ac:chgData name="Thomas Uijtdewilligen" userId="S::t.uijtdewilligen@hoekschlyceum.nl::ef7a3cea-6a66-4513-bcc0-619dc1269eea" providerId="AD" clId="Web-{96FF9B3D-C0BA-ED0B-E4FE-CE750D70A03B}" dt="2021-11-18T18:10:10.884" v="104" actId="1076"/>
          <ac:spMkLst>
            <pc:docMk/>
            <pc:sldMk cId="3617298113" sldId="262"/>
            <ac:spMk id="8" creationId="{E4018904-17B9-401B-A3CB-30332EBA197F}"/>
          </ac:spMkLst>
        </pc:spChg>
        <pc:spChg chg="mod">
          <ac:chgData name="Thomas Uijtdewilligen" userId="S::t.uijtdewilligen@hoekschlyceum.nl::ef7a3cea-6a66-4513-bcc0-619dc1269eea" providerId="AD" clId="Web-{96FF9B3D-C0BA-ED0B-E4FE-CE750D70A03B}" dt="2021-11-18T18:10:02.899" v="97" actId="20577"/>
          <ac:spMkLst>
            <pc:docMk/>
            <pc:sldMk cId="3617298113" sldId="262"/>
            <ac:spMk id="14" creationId="{38D2E6A6-C981-41B9-8B23-719AA76474F0}"/>
          </ac:spMkLst>
        </pc:spChg>
        <pc:spChg chg="add mod">
          <ac:chgData name="Thomas Uijtdewilligen" userId="S::t.uijtdewilligen@hoekschlyceum.nl::ef7a3cea-6a66-4513-bcc0-619dc1269eea" providerId="AD" clId="Web-{96FF9B3D-C0BA-ED0B-E4FE-CE750D70A03B}" dt="2021-11-18T18:11:18.917" v="169" actId="20577"/>
          <ac:spMkLst>
            <pc:docMk/>
            <pc:sldMk cId="3617298113" sldId="262"/>
            <ac:spMk id="16" creationId="{859D35E1-E7E9-42C0-A993-E14AA4DD2FE6}"/>
          </ac:spMkLst>
        </pc:spChg>
      </pc:sldChg>
      <pc:sldChg chg="modSp">
        <pc:chgData name="Thomas Uijtdewilligen" userId="S::t.uijtdewilligen@hoekschlyceum.nl::ef7a3cea-6a66-4513-bcc0-619dc1269eea" providerId="AD" clId="Web-{96FF9B3D-C0BA-ED0B-E4FE-CE750D70A03B}" dt="2021-11-18T18:08:17.304" v="34" actId="20577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96FF9B3D-C0BA-ED0B-E4FE-CE750D70A03B}" dt="2021-11-18T18:08:17.304" v="34" actId="20577"/>
          <ac:spMkLst>
            <pc:docMk/>
            <pc:sldMk cId="2005555426" sldId="320"/>
            <ac:spMk id="3" creationId="{542EE7EC-8D1E-43E3-AD13-F76D901171D7}"/>
          </ac:spMkLst>
        </pc:spChg>
      </pc:sldChg>
      <pc:sldChg chg="del">
        <pc:chgData name="Thomas Uijtdewilligen" userId="S::t.uijtdewilligen@hoekschlyceum.nl::ef7a3cea-6a66-4513-bcc0-619dc1269eea" providerId="AD" clId="Web-{96FF9B3D-C0BA-ED0B-E4FE-CE750D70A03B}" dt="2021-11-18T18:13:46.560" v="171"/>
        <pc:sldMkLst>
          <pc:docMk/>
          <pc:sldMk cId="2552982721" sldId="321"/>
        </pc:sldMkLst>
      </pc:sldChg>
      <pc:sldChg chg="add ord">
        <pc:chgData name="Thomas Uijtdewilligen" userId="S::t.uijtdewilligen@hoekschlyceum.nl::ef7a3cea-6a66-4513-bcc0-619dc1269eea" providerId="AD" clId="Web-{96FF9B3D-C0BA-ED0B-E4FE-CE750D70A03B}" dt="2021-11-18T18:15:30.343" v="174"/>
        <pc:sldMkLst>
          <pc:docMk/>
          <pc:sldMk cId="3949008956" sldId="321"/>
        </pc:sldMkLst>
      </pc:sldChg>
      <pc:sldChg chg="add">
        <pc:chgData name="Thomas Uijtdewilligen" userId="S::t.uijtdewilligen@hoekschlyceum.nl::ef7a3cea-6a66-4513-bcc0-619dc1269eea" providerId="AD" clId="Web-{96FF9B3D-C0BA-ED0B-E4FE-CE750D70A03B}" dt="2021-11-18T18:15:52.094" v="175"/>
        <pc:sldMkLst>
          <pc:docMk/>
          <pc:sldMk cId="997545434" sldId="322"/>
        </pc:sldMkLst>
      </pc:sldChg>
      <pc:sldChg chg="add">
        <pc:chgData name="Thomas Uijtdewilligen" userId="S::t.uijtdewilligen@hoekschlyceum.nl::ef7a3cea-6a66-4513-bcc0-619dc1269eea" providerId="AD" clId="Web-{96FF9B3D-C0BA-ED0B-E4FE-CE750D70A03B}" dt="2021-11-18T18:16:20.126" v="176"/>
        <pc:sldMkLst>
          <pc:docMk/>
          <pc:sldMk cId="3033224535" sldId="323"/>
        </pc:sldMkLst>
      </pc:sldChg>
      <pc:sldChg chg="add">
        <pc:chgData name="Thomas Uijtdewilligen" userId="S::t.uijtdewilligen@hoekschlyceum.nl::ef7a3cea-6a66-4513-bcc0-619dc1269eea" providerId="AD" clId="Web-{96FF9B3D-C0BA-ED0B-E4FE-CE750D70A03B}" dt="2021-11-18T18:16:42.595" v="177"/>
        <pc:sldMkLst>
          <pc:docMk/>
          <pc:sldMk cId="3615046316" sldId="324"/>
        </pc:sldMkLst>
      </pc:sldChg>
      <pc:sldChg chg="addSp modSp new">
        <pc:chgData name="Thomas Uijtdewilligen" userId="S::t.uijtdewilligen@hoekschlyceum.nl::ef7a3cea-6a66-4513-bcc0-619dc1269eea" providerId="AD" clId="Web-{96FF9B3D-C0BA-ED0B-E4FE-CE750D70A03B}" dt="2021-11-18T18:17:59.003" v="225" actId="20577"/>
        <pc:sldMkLst>
          <pc:docMk/>
          <pc:sldMk cId="2105640295" sldId="325"/>
        </pc:sldMkLst>
        <pc:spChg chg="mod">
          <ac:chgData name="Thomas Uijtdewilligen" userId="S::t.uijtdewilligen@hoekschlyceum.nl::ef7a3cea-6a66-4513-bcc0-619dc1269eea" providerId="AD" clId="Web-{96FF9B3D-C0BA-ED0B-E4FE-CE750D70A03B}" dt="2021-11-18T18:17:59.003" v="225" actId="20577"/>
          <ac:spMkLst>
            <pc:docMk/>
            <pc:sldMk cId="2105640295" sldId="325"/>
            <ac:spMk id="2" creationId="{2FFC0261-3BCF-4695-BA7D-59D025969A11}"/>
          </ac:spMkLst>
        </pc:spChg>
        <pc:spChg chg="mod">
          <ac:chgData name="Thomas Uijtdewilligen" userId="S::t.uijtdewilligen@hoekschlyceum.nl::ef7a3cea-6a66-4513-bcc0-619dc1269eea" providerId="AD" clId="Web-{96FF9B3D-C0BA-ED0B-E4FE-CE750D70A03B}" dt="2021-11-18T18:17:53.424" v="220" actId="20577"/>
          <ac:spMkLst>
            <pc:docMk/>
            <pc:sldMk cId="2105640295" sldId="325"/>
            <ac:spMk id="3" creationId="{23D8BF62-9C95-447D-8A46-7289C989F125}"/>
          </ac:spMkLst>
        </pc:spChg>
        <pc:picChg chg="add">
          <ac:chgData name="Thomas Uijtdewilligen" userId="S::t.uijtdewilligen@hoekschlyceum.nl::ef7a3cea-6a66-4513-bcc0-619dc1269eea" providerId="AD" clId="Web-{96FF9B3D-C0BA-ED0B-E4FE-CE750D70A03B}" dt="2021-11-18T18:17:45.627" v="215"/>
          <ac:picMkLst>
            <pc:docMk/>
            <pc:sldMk cId="2105640295" sldId="325"/>
            <ac:picMk id="7" creationId="{E25A6686-D026-45B8-8086-4165ACA20EAF}"/>
          </ac:picMkLst>
        </pc:picChg>
      </pc:sldChg>
      <pc:sldMasterChg chg="add addSldLayout">
        <pc:chgData name="Thomas Uijtdewilligen" userId="S::t.uijtdewilligen@hoekschlyceum.nl::ef7a3cea-6a66-4513-bcc0-619dc1269eea" providerId="AD" clId="Web-{96FF9B3D-C0BA-ED0B-E4FE-CE750D70A03B}" dt="2021-11-18T18:15:28.125" v="173"/>
        <pc:sldMasterMkLst>
          <pc:docMk/>
          <pc:sldMasterMk cId="3350517092" sldId="2147483667"/>
        </pc:sldMasterMkLst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4204650045" sldId="2147483668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1932244801" sldId="2147483669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877448102" sldId="2147483670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269730178" sldId="2147483671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37755088" sldId="2147483672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1533450498" sldId="2147483673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344022450" sldId="2147483674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1895443592" sldId="2147483675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2102057055" sldId="2147483676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2775837457" sldId="2147483677"/>
          </pc:sldLayoutMkLst>
        </pc:sldLayoutChg>
        <pc:sldLayoutChg chg="add">
          <pc:chgData name="Thomas Uijtdewilligen" userId="S::t.uijtdewilligen@hoekschlyceum.nl::ef7a3cea-6a66-4513-bcc0-619dc1269eea" providerId="AD" clId="Web-{96FF9B3D-C0BA-ED0B-E4FE-CE750D70A03B}" dt="2021-11-18T18:15:28.125" v="173"/>
          <pc:sldLayoutMkLst>
            <pc:docMk/>
            <pc:sldMasterMk cId="3350517092" sldId="2147483667"/>
            <pc:sldLayoutMk cId="1885115889" sldId="2147483678"/>
          </pc:sldLayoutMkLst>
        </pc:sldLayoutChg>
      </pc:sldMasterChg>
    </pc:docChg>
  </pc:docChgLst>
  <pc:docChgLst>
    <pc:chgData name="Thomas Uijtdewilligen" userId="S::t.uijtdewilligen@hoekschlyceum.nl::ef7a3cea-6a66-4513-bcc0-619dc1269eea" providerId="AD" clId="Web-{CD1A490C-438E-A8B4-CF0D-A0C4A89212EF}"/>
    <pc:docChg chg="modSld">
      <pc:chgData name="Thomas Uijtdewilligen" userId="S::t.uijtdewilligen@hoekschlyceum.nl::ef7a3cea-6a66-4513-bcc0-619dc1269eea" providerId="AD" clId="Web-{CD1A490C-438E-A8B4-CF0D-A0C4A89212EF}" dt="2020-09-23T10:07:00.839" v="153" actId="20577"/>
      <pc:docMkLst>
        <pc:docMk/>
      </pc:docMkLst>
      <pc:sldChg chg="modSp">
        <pc:chgData name="Thomas Uijtdewilligen" userId="S::t.uijtdewilligen@hoekschlyceum.nl::ef7a3cea-6a66-4513-bcc0-619dc1269eea" providerId="AD" clId="Web-{CD1A490C-438E-A8B4-CF0D-A0C4A89212EF}" dt="2020-09-23T10:06:59.292" v="151" actId="20577"/>
        <pc:sldMkLst>
          <pc:docMk/>
          <pc:sldMk cId="4199115492" sldId="260"/>
        </pc:sldMkLst>
        <pc:spChg chg="mod">
          <ac:chgData name="Thomas Uijtdewilligen" userId="S::t.uijtdewilligen@hoekschlyceum.nl::ef7a3cea-6a66-4513-bcc0-619dc1269eea" providerId="AD" clId="Web-{CD1A490C-438E-A8B4-CF0D-A0C4A89212EF}" dt="2020-09-23T10:06:59.292" v="151" actId="20577"/>
          <ac:spMkLst>
            <pc:docMk/>
            <pc:sldMk cId="4199115492" sldId="260"/>
            <ac:spMk id="6" creationId="{D0DB5CCF-EEB9-4D2E-99D1-4D7E029B153B}"/>
          </ac:spMkLst>
        </pc:spChg>
      </pc:sldChg>
      <pc:sldChg chg="modSp">
        <pc:chgData name="Thomas Uijtdewilligen" userId="S::t.uijtdewilligen@hoekschlyceum.nl::ef7a3cea-6a66-4513-bcc0-619dc1269eea" providerId="AD" clId="Web-{CD1A490C-438E-A8B4-CF0D-A0C4A89212EF}" dt="2020-09-23T10:06:45.587" v="144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CD1A490C-438E-A8B4-CF0D-A0C4A89212EF}" dt="2020-09-23T10:06:45.587" v="144" actId="20577"/>
          <ac:spMkLst>
            <pc:docMk/>
            <pc:sldMk cId="3617298113" sldId="262"/>
            <ac:spMk id="14" creationId="{38D2E6A6-C981-41B9-8B23-719AA76474F0}"/>
          </ac:spMkLst>
        </pc:spChg>
      </pc:sldChg>
      <pc:sldChg chg="modSp">
        <pc:chgData name="Thomas Uijtdewilligen" userId="S::t.uijtdewilligen@hoekschlyceum.nl::ef7a3cea-6a66-4513-bcc0-619dc1269eea" providerId="AD" clId="Web-{CD1A490C-438E-A8B4-CF0D-A0C4A89212EF}" dt="2020-09-23T10:05:40.300" v="142" actId="20577"/>
        <pc:sldMkLst>
          <pc:docMk/>
          <pc:sldMk cId="3917148449" sldId="306"/>
        </pc:sldMkLst>
        <pc:spChg chg="mod">
          <ac:chgData name="Thomas Uijtdewilligen" userId="S::t.uijtdewilligen@hoekschlyceum.nl::ef7a3cea-6a66-4513-bcc0-619dc1269eea" providerId="AD" clId="Web-{CD1A490C-438E-A8B4-CF0D-A0C4A89212EF}" dt="2020-09-23T10:05:40.300" v="142" actId="20577"/>
          <ac:spMkLst>
            <pc:docMk/>
            <pc:sldMk cId="3917148449" sldId="306"/>
            <ac:spMk id="6" creationId="{BECBAF19-9326-4B18-BD34-F383670308C3}"/>
          </ac:spMkLst>
        </pc:spChg>
      </pc:sldChg>
    </pc:docChg>
  </pc:docChgLst>
  <pc:docChgLst>
    <pc:chgData name="Thomas Uijtdewilligen" userId="S::t.uijtdewilligen@hoekschlyceum.nl::ef7a3cea-6a66-4513-bcc0-619dc1269eea" providerId="AD" clId="Web-{8E1C21F7-E3A5-4CC4-871A-D91322047333}"/>
    <pc:docChg chg="addSld delSld modSld">
      <pc:chgData name="Thomas Uijtdewilligen" userId="S::t.uijtdewilligen@hoekschlyceum.nl::ef7a3cea-6a66-4513-bcc0-619dc1269eea" providerId="AD" clId="Web-{8E1C21F7-E3A5-4CC4-871A-D91322047333}" dt="2020-10-07T06:53:32.865" v="782" actId="20577"/>
      <pc:docMkLst>
        <pc:docMk/>
      </pc:docMkLst>
      <pc:sldChg chg="modSp">
        <pc:chgData name="Thomas Uijtdewilligen" userId="S::t.uijtdewilligen@hoekschlyceum.nl::ef7a3cea-6a66-4513-bcc0-619dc1269eea" providerId="AD" clId="Web-{8E1C21F7-E3A5-4CC4-871A-D91322047333}" dt="2020-10-07T06:41:01.301" v="29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8E1C21F7-E3A5-4CC4-871A-D91322047333}" dt="2020-10-07T06:41:01.301" v="29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8E1C21F7-E3A5-4CC4-871A-D91322047333}" dt="2020-10-07T06:53:31.100" v="780" actId="20577"/>
        <pc:sldMkLst>
          <pc:docMk/>
          <pc:sldMk cId="4199115492" sldId="260"/>
        </pc:sldMkLst>
        <pc:spChg chg="mod">
          <ac:chgData name="Thomas Uijtdewilligen" userId="S::t.uijtdewilligen@hoekschlyceum.nl::ef7a3cea-6a66-4513-bcc0-619dc1269eea" providerId="AD" clId="Web-{8E1C21F7-E3A5-4CC4-871A-D91322047333}" dt="2020-10-07T06:53:31.100" v="780" actId="20577"/>
          <ac:spMkLst>
            <pc:docMk/>
            <pc:sldMk cId="4199115492" sldId="260"/>
            <ac:spMk id="2" creationId="{B9284724-FE86-44A1-B0EF-C13BBE759C68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53:20.068" v="754" actId="20577"/>
          <ac:spMkLst>
            <pc:docMk/>
            <pc:sldMk cId="4199115492" sldId="260"/>
            <ac:spMk id="6" creationId="{D0DB5CCF-EEB9-4D2E-99D1-4D7E029B153B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53:23.412" v="758" actId="20577"/>
          <ac:spMkLst>
            <pc:docMk/>
            <pc:sldMk cId="4199115492" sldId="260"/>
            <ac:spMk id="7" creationId="{B660D256-6751-4FA9-BF20-453D59EA27EC}"/>
          </ac:spMkLst>
        </pc:spChg>
      </pc:sldChg>
      <pc:sldChg chg="delSp modSp delAnim">
        <pc:chgData name="Thomas Uijtdewilligen" userId="S::t.uijtdewilligen@hoekschlyceum.nl::ef7a3cea-6a66-4513-bcc0-619dc1269eea" providerId="AD" clId="Web-{8E1C21F7-E3A5-4CC4-871A-D91322047333}" dt="2020-10-07T06:43:01.272" v="121" actId="20577"/>
        <pc:sldMkLst>
          <pc:docMk/>
          <pc:sldMk cId="2266524611" sldId="261"/>
        </pc:sldMkLst>
        <pc:spChg chg="mod">
          <ac:chgData name="Thomas Uijtdewilligen" userId="S::t.uijtdewilligen@hoekschlyceum.nl::ef7a3cea-6a66-4513-bcc0-619dc1269eea" providerId="AD" clId="Web-{8E1C21F7-E3A5-4CC4-871A-D91322047333}" dt="2020-10-07T06:42:47.678" v="94" actId="20577"/>
          <ac:spMkLst>
            <pc:docMk/>
            <pc:sldMk cId="2266524611" sldId="261"/>
            <ac:spMk id="14" creationId="{C30E8322-6DFB-49E0-A8DC-F953B773BB68}"/>
          </ac:spMkLst>
        </pc:spChg>
        <pc:spChg chg="del">
          <ac:chgData name="Thomas Uijtdewilligen" userId="S::t.uijtdewilligen@hoekschlyceum.nl::ef7a3cea-6a66-4513-bcc0-619dc1269eea" providerId="AD" clId="Web-{8E1C21F7-E3A5-4CC4-871A-D91322047333}" dt="2020-10-07T06:41:22.926" v="33"/>
          <ac:spMkLst>
            <pc:docMk/>
            <pc:sldMk cId="2266524611" sldId="261"/>
            <ac:spMk id="18" creationId="{00000000-0000-0000-0000-000000000000}"/>
          </ac:spMkLst>
        </pc:spChg>
        <pc:spChg chg="del">
          <ac:chgData name="Thomas Uijtdewilligen" userId="S::t.uijtdewilligen@hoekschlyceum.nl::ef7a3cea-6a66-4513-bcc0-619dc1269eea" providerId="AD" clId="Web-{8E1C21F7-E3A5-4CC4-871A-D91322047333}" dt="2020-10-07T06:41:19.410" v="32"/>
          <ac:spMkLst>
            <pc:docMk/>
            <pc:sldMk cId="2266524611" sldId="261"/>
            <ac:spMk id="19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43:01.272" v="121" actId="20577"/>
          <ac:spMkLst>
            <pc:docMk/>
            <pc:sldMk cId="2266524611" sldId="261"/>
            <ac:spMk id="20" creationId="{8CE54B59-0446-4B59-8B10-89C1F3308099}"/>
          </ac:spMkLst>
        </pc:spChg>
        <pc:spChg chg="del">
          <ac:chgData name="Thomas Uijtdewilligen" userId="S::t.uijtdewilligen@hoekschlyceum.nl::ef7a3cea-6a66-4513-bcc0-619dc1269eea" providerId="AD" clId="Web-{8E1C21F7-E3A5-4CC4-871A-D91322047333}" dt="2020-10-07T06:41:26.442" v="34"/>
          <ac:spMkLst>
            <pc:docMk/>
            <pc:sldMk cId="2266524611" sldId="261"/>
            <ac:spMk id="21" creationId="{B2860BD7-48A8-431B-AEA4-80BF87744982}"/>
          </ac:spMkLst>
        </pc:spChg>
      </pc:sldChg>
      <pc:sldChg chg="modSp">
        <pc:chgData name="Thomas Uijtdewilligen" userId="S::t.uijtdewilligen@hoekschlyceum.nl::ef7a3cea-6a66-4513-bcc0-619dc1269eea" providerId="AD" clId="Web-{8E1C21F7-E3A5-4CC4-871A-D91322047333}" dt="2020-10-07T06:52:29.223" v="653" actId="14100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8E1C21F7-E3A5-4CC4-871A-D91322047333}" dt="2020-10-07T06:52:10.816" v="622" actId="20577"/>
          <ac:spMkLst>
            <pc:docMk/>
            <pc:sldMk cId="3617298113" sldId="262"/>
            <ac:spMk id="3" creationId="{00000000-0000-0000-0000-000000000000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52:29.223" v="653" actId="14100"/>
          <ac:spMkLst>
            <pc:docMk/>
            <pc:sldMk cId="3617298113" sldId="262"/>
            <ac:spMk id="12" creationId="{9BD7A8D0-E1F0-4259-AE4C-0662929525B4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52:15.785" v="634" actId="20577"/>
          <ac:spMkLst>
            <pc:docMk/>
            <pc:sldMk cId="3617298113" sldId="262"/>
            <ac:spMk id="14" creationId="{38D2E6A6-C981-41B9-8B23-719AA76474F0}"/>
          </ac:spMkLst>
        </pc:spChg>
      </pc:sldChg>
      <pc:sldChg chg="del">
        <pc:chgData name="Thomas Uijtdewilligen" userId="S::t.uijtdewilligen@hoekschlyceum.nl::ef7a3cea-6a66-4513-bcc0-619dc1269eea" providerId="AD" clId="Web-{8E1C21F7-E3A5-4CC4-871A-D91322047333}" dt="2020-10-07T06:43:16.694" v="125"/>
        <pc:sldMkLst>
          <pc:docMk/>
          <pc:sldMk cId="4131560075" sldId="298"/>
        </pc:sldMkLst>
      </pc:sldChg>
      <pc:sldChg chg="del">
        <pc:chgData name="Thomas Uijtdewilligen" userId="S::t.uijtdewilligen@hoekschlyceum.nl::ef7a3cea-6a66-4513-bcc0-619dc1269eea" providerId="AD" clId="Web-{8E1C21F7-E3A5-4CC4-871A-D91322047333}" dt="2020-10-07T06:43:14.476" v="124"/>
        <pc:sldMkLst>
          <pc:docMk/>
          <pc:sldMk cId="3917148449" sldId="306"/>
        </pc:sldMkLst>
      </pc:sldChg>
      <pc:sldChg chg="del">
        <pc:chgData name="Thomas Uijtdewilligen" userId="S::t.uijtdewilligen@hoekschlyceum.nl::ef7a3cea-6a66-4513-bcc0-619dc1269eea" providerId="AD" clId="Web-{8E1C21F7-E3A5-4CC4-871A-D91322047333}" dt="2020-10-07T06:43:12.241" v="123"/>
        <pc:sldMkLst>
          <pc:docMk/>
          <pc:sldMk cId="3515277057" sldId="314"/>
        </pc:sldMkLst>
      </pc:sldChg>
      <pc:sldChg chg="delSp modSp">
        <pc:chgData name="Thomas Uijtdewilligen" userId="S::t.uijtdewilligen@hoekschlyceum.nl::ef7a3cea-6a66-4513-bcc0-619dc1269eea" providerId="AD" clId="Web-{8E1C21F7-E3A5-4CC4-871A-D91322047333}" dt="2020-10-07T06:43:35.085" v="134"/>
        <pc:sldMkLst>
          <pc:docMk/>
          <pc:sldMk cId="2747834544" sldId="319"/>
        </pc:sldMkLst>
        <pc:spChg chg="mod">
          <ac:chgData name="Thomas Uijtdewilligen" userId="S::t.uijtdewilligen@hoekschlyceum.nl::ef7a3cea-6a66-4513-bcc0-619dc1269eea" providerId="AD" clId="Web-{8E1C21F7-E3A5-4CC4-871A-D91322047333}" dt="2020-10-07T06:43:32.867" v="131" actId="20577"/>
          <ac:spMkLst>
            <pc:docMk/>
            <pc:sldMk cId="2747834544" sldId="319"/>
            <ac:spMk id="15" creationId="{00000000-0000-0000-0000-000000000000}"/>
          </ac:spMkLst>
        </pc:spChg>
        <pc:picChg chg="del">
          <ac:chgData name="Thomas Uijtdewilligen" userId="S::t.uijtdewilligen@hoekschlyceum.nl::ef7a3cea-6a66-4513-bcc0-619dc1269eea" providerId="AD" clId="Web-{8E1C21F7-E3A5-4CC4-871A-D91322047333}" dt="2020-10-07T06:43:35.085" v="134"/>
          <ac:picMkLst>
            <pc:docMk/>
            <pc:sldMk cId="2747834544" sldId="319"/>
            <ac:picMk id="2050" creationId="{D5729772-A57A-4023-BBD5-197684E9287F}"/>
          </ac:picMkLst>
        </pc:picChg>
      </pc:sldChg>
      <pc:sldChg chg="del">
        <pc:chgData name="Thomas Uijtdewilligen" userId="S::t.uijtdewilligen@hoekschlyceum.nl::ef7a3cea-6a66-4513-bcc0-619dc1269eea" providerId="AD" clId="Web-{8E1C21F7-E3A5-4CC4-871A-D91322047333}" dt="2020-10-07T06:43:18.819" v="126"/>
        <pc:sldMkLst>
          <pc:docMk/>
          <pc:sldMk cId="1830550201" sldId="320"/>
        </pc:sldMkLst>
      </pc:sldChg>
      <pc:sldChg chg="delSp modSp new">
        <pc:chgData name="Thomas Uijtdewilligen" userId="S::t.uijtdewilligen@hoekschlyceum.nl::ef7a3cea-6a66-4513-bcc0-619dc1269eea" providerId="AD" clId="Web-{8E1C21F7-E3A5-4CC4-871A-D91322047333}" dt="2020-10-07T06:51:46.082" v="619"/>
        <pc:sldMkLst>
          <pc:docMk/>
          <pc:sldMk cId="2005555426" sldId="320"/>
        </pc:sldMkLst>
        <pc:spChg chg="mod">
          <ac:chgData name="Thomas Uijtdewilligen" userId="S::t.uijtdewilligen@hoekschlyceum.nl::ef7a3cea-6a66-4513-bcc0-619dc1269eea" providerId="AD" clId="Web-{8E1C21F7-E3A5-4CC4-871A-D91322047333}" dt="2020-10-07T06:44:03.414" v="161" actId="1076"/>
          <ac:spMkLst>
            <pc:docMk/>
            <pc:sldMk cId="2005555426" sldId="320"/>
            <ac:spMk id="2" creationId="{3AD26ADD-095C-4B46-A0FB-EB44FFE9AC86}"/>
          </ac:spMkLst>
        </pc:spChg>
        <pc:spChg chg="mod">
          <ac:chgData name="Thomas Uijtdewilligen" userId="S::t.uijtdewilligen@hoekschlyceum.nl::ef7a3cea-6a66-4513-bcc0-619dc1269eea" providerId="AD" clId="Web-{8E1C21F7-E3A5-4CC4-871A-D91322047333}" dt="2020-10-07T06:51:39.128" v="618" actId="14100"/>
          <ac:spMkLst>
            <pc:docMk/>
            <pc:sldMk cId="2005555426" sldId="320"/>
            <ac:spMk id="3" creationId="{542EE7EC-8D1E-43E3-AD13-F76D901171D7}"/>
          </ac:spMkLst>
        </pc:spChg>
        <pc:spChg chg="del">
          <ac:chgData name="Thomas Uijtdewilligen" userId="S::t.uijtdewilligen@hoekschlyceum.nl::ef7a3cea-6a66-4513-bcc0-619dc1269eea" providerId="AD" clId="Web-{8E1C21F7-E3A5-4CC4-871A-D91322047333}" dt="2020-10-07T06:51:46.082" v="619"/>
          <ac:spMkLst>
            <pc:docMk/>
            <pc:sldMk cId="2005555426" sldId="320"/>
            <ac:spMk id="5" creationId="{BDD132E9-F820-471D-8040-D91B47CE5C81}"/>
          </ac:spMkLst>
        </pc:spChg>
      </pc:sldChg>
      <pc:sldChg chg="del">
        <pc:chgData name="Thomas Uijtdewilligen" userId="S::t.uijtdewilligen@hoekschlyceum.nl::ef7a3cea-6a66-4513-bcc0-619dc1269eea" providerId="AD" clId="Web-{8E1C21F7-E3A5-4CC4-871A-D91322047333}" dt="2020-10-07T06:43:20.741" v="127"/>
        <pc:sldMkLst>
          <pc:docMk/>
          <pc:sldMk cId="1942366328" sldId="321"/>
        </pc:sldMkLst>
      </pc:sldChg>
      <pc:sldChg chg="del">
        <pc:chgData name="Thomas Uijtdewilligen" userId="S::t.uijtdewilligen@hoekschlyceum.nl::ef7a3cea-6a66-4513-bcc0-619dc1269eea" providerId="AD" clId="Web-{8E1C21F7-E3A5-4CC4-871A-D91322047333}" dt="2020-10-07T06:43:22.538" v="128"/>
        <pc:sldMkLst>
          <pc:docMk/>
          <pc:sldMk cId="3863319810" sldId="322"/>
        </pc:sldMkLst>
      </pc:sldChg>
    </pc:docChg>
  </pc:docChgLst>
  <pc:docChgLst>
    <pc:chgData name="Thomas Uijtdewilligen" userId="S::t.uijtdewilligen@hoekschlyceum.nl::ef7a3cea-6a66-4513-bcc0-619dc1269eea" providerId="AD" clId="Web-{95A92DB9-DE1B-FD46-D7FE-A8348B729BD2}"/>
    <pc:docChg chg="modSld">
      <pc:chgData name="Thomas Uijtdewilligen" userId="S::t.uijtdewilligen@hoekschlyceum.nl::ef7a3cea-6a66-4513-bcc0-619dc1269eea" providerId="AD" clId="Web-{95A92DB9-DE1B-FD46-D7FE-A8348B729BD2}" dt="2020-09-29T09:05:22.924" v="2" actId="20577"/>
      <pc:docMkLst>
        <pc:docMk/>
      </pc:docMkLst>
      <pc:sldChg chg="modSp">
        <pc:chgData name="Thomas Uijtdewilligen" userId="S::t.uijtdewilligen@hoekschlyceum.nl::ef7a3cea-6a66-4513-bcc0-619dc1269eea" providerId="AD" clId="Web-{95A92DB9-DE1B-FD46-D7FE-A8348B729BD2}" dt="2020-09-29T09:05:20.784" v="0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95A92DB9-DE1B-FD46-D7FE-A8348B729BD2}" dt="2020-09-29T09:05:20.784" v="0" actId="20577"/>
          <ac:spMkLst>
            <pc:docMk/>
            <pc:sldMk cId="3617298113" sldId="262"/>
            <ac:spMk id="14" creationId="{38D2E6A6-C981-41B9-8B23-719AA76474F0}"/>
          </ac:spMkLst>
        </pc:spChg>
      </pc:sldChg>
    </pc:docChg>
  </pc:docChgLst>
  <pc:docChgLst>
    <pc:chgData name="Thomas Uijtdewilligen" userId="S::t.uijtdewilligen@hoekschlyceum.nl::ef7a3cea-6a66-4513-bcc0-619dc1269eea" providerId="AD" clId="Web-{A794ABA8-B26F-56E7-F6F4-1A9F1442486D}"/>
    <pc:docChg chg="delSld modSld">
      <pc:chgData name="Thomas Uijtdewilligen" userId="S::t.uijtdewilligen@hoekschlyceum.nl::ef7a3cea-6a66-4513-bcc0-619dc1269eea" providerId="AD" clId="Web-{A794ABA8-B26F-56E7-F6F4-1A9F1442486D}" dt="2021-11-29T10:03:27.404" v="142"/>
      <pc:docMkLst>
        <pc:docMk/>
      </pc:docMkLst>
      <pc:sldChg chg="modSp">
        <pc:chgData name="Thomas Uijtdewilligen" userId="S::t.uijtdewilligen@hoekschlyceum.nl::ef7a3cea-6a66-4513-bcc0-619dc1269eea" providerId="AD" clId="Web-{A794ABA8-B26F-56E7-F6F4-1A9F1442486D}" dt="2021-11-29T08:03:45.298" v="60" actId="20577"/>
        <pc:sldMkLst>
          <pc:docMk/>
          <pc:sldMk cId="948481580" sldId="256"/>
        </pc:sldMkLst>
        <pc:spChg chg="mod">
          <ac:chgData name="Thomas Uijtdewilligen" userId="S::t.uijtdewilligen@hoekschlyceum.nl::ef7a3cea-6a66-4513-bcc0-619dc1269eea" providerId="AD" clId="Web-{A794ABA8-B26F-56E7-F6F4-1A9F1442486D}" dt="2021-11-29T08:03:45.298" v="60" actId="20577"/>
          <ac:spMkLst>
            <pc:docMk/>
            <pc:sldMk cId="948481580" sldId="256"/>
            <ac:spMk id="2" creationId="{92AC20E1-DF27-4C4B-A7BB-6372681A90F1}"/>
          </ac:spMkLst>
        </pc:spChg>
      </pc:sldChg>
      <pc:sldChg chg="modSp">
        <pc:chgData name="Thomas Uijtdewilligen" userId="S::t.uijtdewilligen@hoekschlyceum.nl::ef7a3cea-6a66-4513-bcc0-619dc1269eea" providerId="AD" clId="Web-{A794ABA8-B26F-56E7-F6F4-1A9F1442486D}" dt="2021-11-29T08:03:15.157" v="26" actId="20577"/>
        <pc:sldMkLst>
          <pc:docMk/>
          <pc:sldMk cId="2266524611" sldId="261"/>
        </pc:sldMkLst>
        <pc:spChg chg="mod">
          <ac:chgData name="Thomas Uijtdewilligen" userId="S::t.uijtdewilligen@hoekschlyceum.nl::ef7a3cea-6a66-4513-bcc0-619dc1269eea" providerId="AD" clId="Web-{A794ABA8-B26F-56E7-F6F4-1A9F1442486D}" dt="2021-11-29T08:02:49.141" v="13" actId="20577"/>
          <ac:spMkLst>
            <pc:docMk/>
            <pc:sldMk cId="2266524611" sldId="261"/>
            <ac:spMk id="14" creationId="{C30E8322-6DFB-49E0-A8DC-F953B773BB68}"/>
          </ac:spMkLst>
        </pc:spChg>
        <pc:spChg chg="mod">
          <ac:chgData name="Thomas Uijtdewilligen" userId="S::t.uijtdewilligen@hoekschlyceum.nl::ef7a3cea-6a66-4513-bcc0-619dc1269eea" providerId="AD" clId="Web-{A794ABA8-B26F-56E7-F6F4-1A9F1442486D}" dt="2021-11-29T08:03:15.157" v="26" actId="20577"/>
          <ac:spMkLst>
            <pc:docMk/>
            <pc:sldMk cId="2266524611" sldId="261"/>
            <ac:spMk id="20" creationId="{8CE54B59-0446-4B59-8B10-89C1F3308099}"/>
          </ac:spMkLst>
        </pc:spChg>
      </pc:sldChg>
      <pc:sldChg chg="modSp">
        <pc:chgData name="Thomas Uijtdewilligen" userId="S::t.uijtdewilligen@hoekschlyceum.nl::ef7a3cea-6a66-4513-bcc0-619dc1269eea" providerId="AD" clId="Web-{A794ABA8-B26F-56E7-F6F4-1A9F1442486D}" dt="2021-11-29T08:06:34.272" v="141" actId="20577"/>
        <pc:sldMkLst>
          <pc:docMk/>
          <pc:sldMk cId="3617298113" sldId="262"/>
        </pc:sldMkLst>
        <pc:spChg chg="mod">
          <ac:chgData name="Thomas Uijtdewilligen" userId="S::t.uijtdewilligen@hoekschlyceum.nl::ef7a3cea-6a66-4513-bcc0-619dc1269eea" providerId="AD" clId="Web-{A794ABA8-B26F-56E7-F6F4-1A9F1442486D}" dt="2021-11-29T08:06:34.272" v="141" actId="20577"/>
          <ac:spMkLst>
            <pc:docMk/>
            <pc:sldMk cId="3617298113" sldId="262"/>
            <ac:spMk id="3" creationId="{00000000-0000-0000-0000-000000000000}"/>
          </ac:spMkLst>
        </pc:spChg>
      </pc:sldChg>
      <pc:sldChg chg="del">
        <pc:chgData name="Thomas Uijtdewilligen" userId="S::t.uijtdewilligen@hoekschlyceum.nl::ef7a3cea-6a66-4513-bcc0-619dc1269eea" providerId="AD" clId="Web-{A794ABA8-B26F-56E7-F6F4-1A9F1442486D}" dt="2021-11-29T08:03:19.313" v="27"/>
        <pc:sldMkLst>
          <pc:docMk/>
          <pc:sldMk cId="2005555426" sldId="320"/>
        </pc:sldMkLst>
      </pc:sldChg>
      <pc:sldChg chg="del">
        <pc:chgData name="Thomas Uijtdewilligen" userId="S::t.uijtdewilligen@hoekschlyceum.nl::ef7a3cea-6a66-4513-bcc0-619dc1269eea" providerId="AD" clId="Web-{A794ABA8-B26F-56E7-F6F4-1A9F1442486D}" dt="2021-11-29T08:03:21.188" v="28"/>
        <pc:sldMkLst>
          <pc:docMk/>
          <pc:sldMk cId="3949008956" sldId="321"/>
        </pc:sldMkLst>
      </pc:sldChg>
      <pc:sldChg chg="del">
        <pc:chgData name="Thomas Uijtdewilligen" userId="S::t.uijtdewilligen@hoekschlyceum.nl::ef7a3cea-6a66-4513-bcc0-619dc1269eea" providerId="AD" clId="Web-{A794ABA8-B26F-56E7-F6F4-1A9F1442486D}" dt="2021-11-29T08:03:23.095" v="29"/>
        <pc:sldMkLst>
          <pc:docMk/>
          <pc:sldMk cId="997545434" sldId="322"/>
        </pc:sldMkLst>
      </pc:sldChg>
      <pc:sldChg chg="del">
        <pc:chgData name="Thomas Uijtdewilligen" userId="S::t.uijtdewilligen@hoekschlyceum.nl::ef7a3cea-6a66-4513-bcc0-619dc1269eea" providerId="AD" clId="Web-{A794ABA8-B26F-56E7-F6F4-1A9F1442486D}" dt="2021-11-29T08:03:47.361" v="61"/>
        <pc:sldMkLst>
          <pc:docMk/>
          <pc:sldMk cId="3033224535" sldId="323"/>
        </pc:sldMkLst>
      </pc:sldChg>
      <pc:sldChg chg="del">
        <pc:chgData name="Thomas Uijtdewilligen" userId="S::t.uijtdewilligen@hoekschlyceum.nl::ef7a3cea-6a66-4513-bcc0-619dc1269eea" providerId="AD" clId="Web-{A794ABA8-B26F-56E7-F6F4-1A9F1442486D}" dt="2021-11-29T08:03:51.830" v="62"/>
        <pc:sldMkLst>
          <pc:docMk/>
          <pc:sldMk cId="3615046316" sldId="324"/>
        </pc:sldMkLst>
      </pc:sldChg>
      <pc:sldChg chg="del">
        <pc:chgData name="Thomas Uijtdewilligen" userId="S::t.uijtdewilligen@hoekschlyceum.nl::ef7a3cea-6a66-4513-bcc0-619dc1269eea" providerId="AD" clId="Web-{A794ABA8-B26F-56E7-F6F4-1A9F1442486D}" dt="2021-11-29T10:03:27.404" v="142"/>
        <pc:sldMkLst>
          <pc:docMk/>
          <pc:sldMk cId="2105640295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C38B-9FAB-498F-B142-D18670220CEA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7CC02-B1AE-48BD-94C5-0B6F066B8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95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984A-BB4B-4AB1-BBBA-3B78CE44F1EC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C2C6-D7FF-40DA-B4AC-FDB94124087B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  <p:hf sldNum="0"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8" y="166185"/>
            <a:ext cx="7531150" cy="351878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55059827"/>
      </p:ext>
    </p:extLst>
  </p:cSld>
  <p:clrMapOvr>
    <a:masterClrMapping/>
  </p:clrMapOvr>
  <p:hf sldNum="0"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23021" y="1404194"/>
            <a:ext cx="1092547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02152" y="169360"/>
            <a:ext cx="7571974" cy="422877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0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6429907"/>
      </p:ext>
    </p:extLst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6477001" y="1404194"/>
            <a:ext cx="5271492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837902" y="1404193"/>
            <a:ext cx="527175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800786" y="170016"/>
            <a:ext cx="7615526" cy="442969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82694820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823020" y="1404194"/>
            <a:ext cx="5272980" cy="49336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ctr" rotWithShape="0">
              <a:schemeClr val="tx1">
                <a:lumMod val="50000"/>
                <a:lumOff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349125" y="1404193"/>
            <a:ext cx="540000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98725" y="163236"/>
            <a:ext cx="7617588" cy="43512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2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800787" y="6529782"/>
            <a:ext cx="2024683" cy="255911"/>
          </a:xfrm>
          <a:prstGeom prst="rect">
            <a:avLst/>
          </a:prstGeom>
        </p:spPr>
        <p:txBody>
          <a:bodyPr anchor="ctr" anchorCtr="0"/>
          <a:lstStyle>
            <a:lvl1pPr marL="0" marR="0" indent="0" algn="l" defTabSz="91435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44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57579195"/>
      </p:ext>
    </p:extLst>
  </p:cSld>
  <p:clrMapOvr>
    <a:masterClrMapping/>
  </p:clrMapOvr>
  <p:hf sldNum="0"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bg>
      <p:bgPr>
        <a:solidFill>
          <a:srgbClr val="CCEA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788" y="1870956"/>
            <a:ext cx="7124099" cy="344848"/>
          </a:xfrm>
          <a:prstGeom prst="rect">
            <a:avLst/>
          </a:prstGeom>
        </p:spPr>
        <p:txBody>
          <a:bodyPr anchor="ctr" anchorCtr="0"/>
          <a:lstStyle>
            <a:lvl1pPr algn="l">
              <a:defRPr sz="1969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020" y="2392512"/>
            <a:ext cx="7128866" cy="38921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969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27789" y="1340719"/>
            <a:ext cx="7124099" cy="321887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ijdelijke aanduiding voor tekst 17"/>
          <p:cNvSpPr>
            <a:spLocks noGrp="1"/>
          </p:cNvSpPr>
          <p:nvPr>
            <p:ph type="body" sz="quarter" idx="13"/>
          </p:nvPr>
        </p:nvSpPr>
        <p:spPr>
          <a:xfrm>
            <a:off x="823020" y="252316"/>
            <a:ext cx="7128866" cy="306887"/>
          </a:xfrm>
          <a:prstGeom prst="rect">
            <a:avLst/>
          </a:prstGeom>
        </p:spPr>
        <p:txBody>
          <a:bodyPr/>
          <a:lstStyle>
            <a:lvl1pPr>
              <a:defRPr sz="1687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68969348"/>
      </p:ext>
    </p:extLst>
  </p:cSld>
  <p:clrMapOvr>
    <a:masterClrMapping/>
  </p:clrMapOvr>
  <p:hf sldNum="0"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42E43-3DF3-48A8-B0EF-FF904F1C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E2210CC-E63D-4E19-B5FE-9D3F636DE1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CDFE9A-EC73-4110-80BF-1321B0A94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63F39-16A7-4712-9C43-D007F252EC08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242595-AD3C-471C-BEBA-A6729EB0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04668-7937-47D5-8883-198EF2A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4650045"/>
      </p:ext>
    </p:extLst>
  </p:cSld>
  <p:clrMapOvr>
    <a:masterClrMapping/>
  </p:clrMapOvr>
  <p:hf sldNum="0"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4171-9D73-4789-A4A6-332D1838922D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FF693-8089-4CFF-B809-EAC284A0E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F31039-964D-46E2-A2F7-D6A6AB581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A55698-B00F-4312-B2ED-FD0A8A6FF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D99F0-A7DC-4533-B5EB-284169DBC4BB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0D0922-FA31-4635-AACA-E0A02FA7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BD7CBC-ED70-4FF3-BDDA-527729B3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244801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E498-6B43-4093-B60F-BE4278947023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9322-0BF8-4D59-87B2-C3E92A9DCF98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  <p:hf sldNum="0"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18B-564A-4869-801A-BA6272D02F73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  <p:hf sldNum="0"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4426-6421-4D97-82AC-8316A98E6A7B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  <p:hf sldNum="0"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88A-6B0C-4045-8453-6958BF8EFFD7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  <p:hf sldNum="0"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F198-045E-479C-92B4-803D709E4405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  <p:hf sldNum="0"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8F094-5A41-4140-8C80-8EF91EF2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B425105-49EE-4F6E-9FD4-53FC22C7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363B0E-D53D-4EDE-B81A-37B07524F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984A-BB4B-4AB1-BBBA-3B78CE44F1EC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5A8F9B-010C-444B-8235-BD7CCD78C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01993D-4290-4593-B821-700616880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837457"/>
      </p:ext>
    </p:extLst>
  </p:cSld>
  <p:clrMapOvr>
    <a:masterClrMapping/>
  </p:clrMapOvr>
  <p:hf sldNum="0"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7771FF0-C336-404B-A811-6C86628CC0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B132487-EF29-4B4A-B4F7-2ABCC48E8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133380-EF75-409A-B80F-2F908B63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C2C6-D7FF-40DA-B4AC-FDB94124087B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71FB92-186F-4EB2-9DD8-42871C0A1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1A66D3-71EC-4F17-93A0-DD1A3CAE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15889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A7CF8-1966-44E9-A8BF-7F62EE96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7AE627-FD60-4728-AD43-163BB93C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12C723-6500-4833-B424-5048A0E4C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4171-9D73-4789-A4A6-332D1838922D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F2914B-DD28-4562-B97D-A4B6555D6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35086EB-A2EB-4980-96CF-0D8071C3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7448102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C9A19-9EEA-418D-B65A-24735535C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CA5905-5BCF-4F1C-B9B7-8BF3A9992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EFF8860-7D0A-4866-ABE5-038D2E599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C2008-4EF5-4B4A-9C6D-990FA7323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E498-6B43-4093-B60F-BE4278947023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6C558BC-8030-4F86-AB16-5BB2FDFB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F7CD25-1FEC-4D90-AC67-A1819A0E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30178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47EDA-AA5B-4E3D-9B09-039FC441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D9080D-58B6-4058-89B5-9807637B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1979D3-712E-4D5A-B0C2-CFA57DCFC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7FB4C2F-36B0-41FF-B198-B48E912B5C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1512BB-CE33-4EEF-9C80-CAF0D16BF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CAD343B-0E18-4CDF-ADF9-B8771FAE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9322-0BF8-4D59-87B2-C3E92A9DCF98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97AB250-A5D9-407D-AD98-867FAC5F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DBE3EE2-3153-426A-80A6-ED71B858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5088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3CA98-E3BA-40F3-88AF-168D5BEBC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D02B91-C5A7-4E9F-8461-1AD0C5D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18B-564A-4869-801A-BA6272D02F73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168937-D1C8-4AA1-8BC6-427FDED0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BE38538-F8EB-41E3-B724-6231119D7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450498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DAF512-D3A3-45A8-8F1A-071D588C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4426-6421-4D97-82AC-8316A98E6A7B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E78D528-22B5-480D-832C-367DF58B4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2F2DC4-2A63-4169-9928-F59438CE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022450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F7660-03A8-4F25-9877-E2CED05C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0B4C8-8E0E-4B3B-8225-B97CBFCF9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ABB429-A6A4-4BAB-BA75-B199D756E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F60369-7E6C-4A90-B872-A2276C637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9088A-6B0C-4045-8453-6958BF8EFFD7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15F83CC-0C35-441A-94D9-5FDD73B5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33F0C7-6477-460F-B5EB-7024105E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443592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0EBAA8-063D-42EC-BEE6-298F2105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A9570FF-54C9-46A5-862E-69EBED4D0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C231C3-F17B-47D1-883A-B81459BB3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F1046A-2CF0-4EF8-AD8E-8F349229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5F198-045E-479C-92B4-803D709E4405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597167-6C9F-48D1-827B-33E67F93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DBBB53A-CA94-456D-BBD9-D4C799663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2057055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8CF-FD3D-4AD7-9A48-5C7C25F3EE6E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706562"/>
            <a:ext cx="12192000" cy="6154787"/>
          </a:xfrm>
          <a:prstGeom prst="rect">
            <a:avLst/>
          </a:prstGeom>
          <a:solidFill>
            <a:srgbClr val="E5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7" name="Rechthoek 6"/>
          <p:cNvSpPr/>
          <p:nvPr userDrawn="1"/>
        </p:nvSpPr>
        <p:spPr>
          <a:xfrm>
            <a:off x="0" y="6504161"/>
            <a:ext cx="12192000" cy="357188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8" name="Rechthoek 7"/>
          <p:cNvSpPr/>
          <p:nvPr userDrawn="1"/>
        </p:nvSpPr>
        <p:spPr>
          <a:xfrm>
            <a:off x="0" y="0"/>
            <a:ext cx="12192000" cy="71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560"/>
          </a:p>
        </p:txBody>
      </p:sp>
      <p:sp>
        <p:nvSpPr>
          <p:cNvPr id="11" name="Rechthoek 10"/>
          <p:cNvSpPr/>
          <p:nvPr userDrawn="1"/>
        </p:nvSpPr>
        <p:spPr>
          <a:xfrm>
            <a:off x="0" y="714375"/>
            <a:ext cx="12192000" cy="357188"/>
          </a:xfrm>
          <a:prstGeom prst="rect">
            <a:avLst/>
          </a:prstGeom>
          <a:solidFill>
            <a:srgbClr val="ACD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20" rIns="0" bIns="45720" anchor="ctr"/>
          <a:lstStyle/>
          <a:p>
            <a:pPr defTabSz="91435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984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4" name="Afbeelding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489" y="273472"/>
            <a:ext cx="2952750" cy="2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41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/>
  <p:txStyles>
    <p:titleStyle>
      <a:lvl1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2pPr>
      <a:lvl3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3pPr>
      <a:lvl4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4pPr>
      <a:lvl5pPr algn="l" defTabSz="91414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5pPr>
      <a:lvl6pPr marL="321457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6pPr>
      <a:lvl7pPr marL="642915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7pPr>
      <a:lvl8pPr marL="964372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8pPr>
      <a:lvl9pPr marL="1285829" algn="l" defTabSz="914145" rtl="0" fontAlgn="base">
        <a:lnSpc>
          <a:spcPct val="90000"/>
        </a:lnSpc>
        <a:spcBef>
          <a:spcPct val="0"/>
        </a:spcBef>
        <a:spcAft>
          <a:spcPct val="0"/>
        </a:spcAft>
        <a:defRPr sz="4359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7699" indent="-227699" algn="l" defTabSz="914145" rtl="0" eaLnBrk="0" fontAlgn="base" hangingPunct="0">
        <a:lnSpc>
          <a:spcPct val="90000"/>
        </a:lnSpc>
        <a:spcBef>
          <a:spcPts val="1002"/>
        </a:spcBef>
        <a:spcAft>
          <a:spcPct val="0"/>
        </a:spcAft>
        <a:buFont typeface="Arial" panose="020B0604020202020204" pitchFamily="34" charset="0"/>
        <a:buChar char="•"/>
        <a:defRPr sz="2742" kern="1200">
          <a:solidFill>
            <a:schemeClr val="tx1"/>
          </a:solidFill>
          <a:latin typeface="+mn-lt"/>
          <a:ea typeface="+mn-ea"/>
          <a:cs typeface="+mn-cs"/>
        </a:defRPr>
      </a:lvl1pPr>
      <a:lvl2pPr marL="685329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</a:defRPr>
      </a:lvl2pPr>
      <a:lvl3pPr marL="114184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9947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4" indent="-227699" algn="l" defTabSz="914145" rtl="0" eaLnBrk="0" fontAlgn="base" hangingPunct="0">
        <a:lnSpc>
          <a:spcPct val="90000"/>
        </a:lnSpc>
        <a:spcBef>
          <a:spcPts val="501"/>
        </a:spcBef>
        <a:spcAft>
          <a:spcPct val="0"/>
        </a:spcAft>
        <a:buFont typeface="Arial" panose="020B0604020202020204" pitchFamily="34" charset="0"/>
        <a:buChar char="•"/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A04C8CF-D9E1-430C-9817-6A04FC092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E4D220-ED90-42DA-B8F6-73E196999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9B2DA-64C7-4B1F-86DC-2808428C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5D8CF-FD3D-4AD7-9A48-5C7C25F3EE6E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2A6DD4-EA45-41A4-B37B-66B8EB7BC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0E77E3-799F-4015-9F6B-8EC738ECD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F6AA2-9A20-4143-9FF5-4BD207CC08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051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9F26692-F12A-4F9E-9C6D-FABE9A277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BDF44E-531A-4177-A2D6-2D2310D05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2AC20E1-DF27-4C4B-A7BB-6372681A9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770" y="370038"/>
            <a:ext cx="5946579" cy="1514185"/>
          </a:xfrm>
        </p:spPr>
        <p:txBody>
          <a:bodyPr anchor="t">
            <a:normAutofit fontScale="90000"/>
          </a:bodyPr>
          <a:lstStyle/>
          <a:p>
            <a:pPr algn="l"/>
            <a:r>
              <a:rPr lang="nl-NL" sz="6700" dirty="0">
                <a:solidFill>
                  <a:srgbClr val="0070C0"/>
                </a:solidFill>
                <a:latin typeface="Arial"/>
                <a:cs typeface="Arial"/>
              </a:rPr>
              <a:t>Goedendag,</a:t>
            </a:r>
            <a:br>
              <a:rPr lang="nl-NL" sz="6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5300" dirty="0"/>
            </a:br>
            <a:r>
              <a:rPr lang="nl-NL" sz="6700" dirty="0">
                <a:solidFill>
                  <a:srgbClr val="00B0F0"/>
                </a:solidFill>
              </a:rPr>
              <a:t>Vandaag:</a:t>
            </a:r>
            <a:br>
              <a:rPr lang="nl-NL" sz="6700" dirty="0">
                <a:cs typeface="Calibri Light"/>
              </a:rPr>
            </a:br>
            <a:r>
              <a:rPr lang="nl-NL" sz="4900" dirty="0">
                <a:cs typeface="Calibri Light"/>
              </a:rPr>
              <a:t>Bespreken toets +</a:t>
            </a:r>
            <a:br>
              <a:rPr lang="nl-NL" sz="4900" dirty="0">
                <a:cs typeface="Calibri Light"/>
              </a:rPr>
            </a:br>
            <a:r>
              <a:rPr lang="nl-NL" sz="4900" dirty="0">
                <a:cs typeface="Calibri Light"/>
              </a:rPr>
              <a:t>Introductie H4</a:t>
            </a:r>
            <a:br>
              <a:rPr lang="nl-NL" sz="5300" dirty="0"/>
            </a:br>
            <a:endParaRPr lang="nl-NL" sz="4000">
              <a:solidFill>
                <a:srgbClr val="00000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BFB173A-5EF2-43F4-B3BB-6EA1975FA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3377" y="0"/>
            <a:ext cx="3801784" cy="2254263"/>
          </a:xfrm>
          <a:custGeom>
            <a:avLst/>
            <a:gdLst>
              <a:gd name="connsiteX0" fmla="*/ 34084 w 3801784"/>
              <a:gd name="connsiteY0" fmla="*/ 0 h 2254263"/>
              <a:gd name="connsiteX1" fmla="*/ 3767702 w 3801784"/>
              <a:gd name="connsiteY1" fmla="*/ 0 h 2254263"/>
              <a:gd name="connsiteX2" fmla="*/ 3791970 w 3801784"/>
              <a:gd name="connsiteY2" fmla="*/ 159016 h 2254263"/>
              <a:gd name="connsiteX3" fmla="*/ 3801784 w 3801784"/>
              <a:gd name="connsiteY3" fmla="*/ 353371 h 2254263"/>
              <a:gd name="connsiteX4" fmla="*/ 1900892 w 3801784"/>
              <a:gd name="connsiteY4" fmla="*/ 2254263 h 2254263"/>
              <a:gd name="connsiteX5" fmla="*/ 0 w 3801784"/>
              <a:gd name="connsiteY5" fmla="*/ 353371 h 2254263"/>
              <a:gd name="connsiteX6" fmla="*/ 9815 w 3801784"/>
              <a:gd name="connsiteY6" fmla="*/ 159016 h 2254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01784" h="2254263">
                <a:moveTo>
                  <a:pt x="34084" y="0"/>
                </a:moveTo>
                <a:lnTo>
                  <a:pt x="3767702" y="0"/>
                </a:lnTo>
                <a:lnTo>
                  <a:pt x="3791970" y="159016"/>
                </a:lnTo>
                <a:cubicBezTo>
                  <a:pt x="3798459" y="222918"/>
                  <a:pt x="3801784" y="287757"/>
                  <a:pt x="3801784" y="353371"/>
                </a:cubicBezTo>
                <a:cubicBezTo>
                  <a:pt x="3801784" y="1403205"/>
                  <a:pt x="2950726" y="2254263"/>
                  <a:pt x="1900892" y="2254263"/>
                </a:cubicBezTo>
                <a:cubicBezTo>
                  <a:pt x="851058" y="2254263"/>
                  <a:pt x="0" y="1403205"/>
                  <a:pt x="0" y="353371"/>
                </a:cubicBezTo>
                <a:cubicBezTo>
                  <a:pt x="0" y="287757"/>
                  <a:pt x="3325" y="222918"/>
                  <a:pt x="9815" y="15901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175A74F-642F-472F-9F57-59A4F6BE8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551" y="177567"/>
            <a:ext cx="2339434" cy="1544027"/>
          </a:xfrm>
          <a:prstGeom prst="rect">
            <a:avLst/>
          </a:prstGeom>
        </p:spPr>
      </p:pic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F03DA6AD-6A61-4504-A53A-D78F4A1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2085975" cy="401229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543C633-826A-4455-A2F8-D4EF55000375}" type="datetime2">
              <a:rPr lang="nl-NL" sz="10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maandag 10 januari 2022</a:t>
            </a:fld>
            <a:endParaRPr lang="nl-NL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726FC37F-1DE8-4A19-A1DE-0A2176ED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86728" y="3030547"/>
            <a:ext cx="4705272" cy="3827453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fbeeldingsresultaat voor insert foto">
            <a:extLst>
              <a:ext uri="{FF2B5EF4-FFF2-40B4-BE49-F238E27FC236}">
                <a16:creationId xmlns:a16="http://schemas.microsoft.com/office/drawing/2014/main" id="{C00EA3F8-4877-4798-9589-736C711F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670" y="3948348"/>
            <a:ext cx="3421939" cy="256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geografie">
            <a:extLst>
              <a:ext uri="{FF2B5EF4-FFF2-40B4-BE49-F238E27FC236}">
                <a16:creationId xmlns:a16="http://schemas.microsoft.com/office/drawing/2014/main" id="{19DC33E5-7482-497A-9980-82FAE2BF6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64" y="3308928"/>
            <a:ext cx="4226136" cy="42261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D33DB25-519F-4259-BD43-2CE96D8BB308}"/>
              </a:ext>
            </a:extLst>
          </p:cNvPr>
          <p:cNvSpPr/>
          <p:nvPr/>
        </p:nvSpPr>
        <p:spPr>
          <a:xfrm>
            <a:off x="111489" y="5859260"/>
            <a:ext cx="6594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Meneer Uijtdewilligen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84560ACF-51C0-459F-B6BD-809606BAE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6410" y="6511671"/>
            <a:ext cx="5059218" cy="365125"/>
          </a:xfrm>
        </p:spPr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pic>
        <p:nvPicPr>
          <p:cNvPr id="8" name="Picture 2" descr="Hoeksch Lyceum - Posts | Facebook">
            <a:extLst>
              <a:ext uri="{FF2B5EF4-FFF2-40B4-BE49-F238E27FC236}">
                <a16:creationId xmlns:a16="http://schemas.microsoft.com/office/drawing/2014/main" id="{324464B5-B1EE-4059-903E-5A73B6C13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68" y="3726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89212" y="630183"/>
            <a:ext cx="8915399" cy="939477"/>
          </a:xfrm>
        </p:spPr>
        <p:txBody>
          <a:bodyPr>
            <a:normAutofit/>
          </a:bodyPr>
          <a:lstStyle/>
          <a:p>
            <a:r>
              <a:rPr lang="nl-NL"/>
              <a:t>Naam hoofdstuk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681318" y="0"/>
            <a:ext cx="19078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96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5.1</a:t>
            </a:r>
          </a:p>
        </p:txBody>
      </p:sp>
      <p:sp>
        <p:nvSpPr>
          <p:cNvPr id="5" name="Rechthoek 4"/>
          <p:cNvSpPr/>
          <p:nvPr/>
        </p:nvSpPr>
        <p:spPr>
          <a:xfrm>
            <a:off x="81635" y="4499165"/>
            <a:ext cx="15536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00-00-2000</a:t>
            </a:r>
            <a:endParaRPr lang="nl-NL" sz="20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050" name="Picture 2" descr="Afbeeldingsresultaat voor office desk top vi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3166" b="10082"/>
          <a:stretch/>
        </p:blipFill>
        <p:spPr bwMode="auto">
          <a:xfrm>
            <a:off x="-383629" y="-71721"/>
            <a:ext cx="12959257" cy="78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 rot="21387761">
            <a:off x="102224" y="223558"/>
            <a:ext cx="1026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 gaan we doen vandaag?</a:t>
            </a:r>
            <a:endParaRPr lang="nl-NL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hoek 6"/>
          <p:cNvSpPr/>
          <p:nvPr/>
        </p:nvSpPr>
        <p:spPr>
          <a:xfrm rot="21338058">
            <a:off x="4702785" y="1462860"/>
            <a:ext cx="58151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Hoelang?</a:t>
            </a:r>
          </a:p>
        </p:txBody>
      </p:sp>
      <p:sp>
        <p:nvSpPr>
          <p:cNvPr id="8" name="Rechthoek 7"/>
          <p:cNvSpPr/>
          <p:nvPr/>
        </p:nvSpPr>
        <p:spPr>
          <a:xfrm rot="21324109">
            <a:off x="2336702" y="1831378"/>
            <a:ext cx="10534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Wat?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C4B960B9-D462-4505-9637-DDD55E640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7612" y="7016083"/>
            <a:ext cx="2743200" cy="365125"/>
          </a:xfrm>
        </p:spPr>
        <p:txBody>
          <a:bodyPr/>
          <a:lstStyle/>
          <a:p>
            <a:fld id="{0B864E8A-D350-437D-B677-C6651F6F8EE4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D5AF363A-275E-415A-B229-F2CF17487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143" y="6675437"/>
            <a:ext cx="10306562" cy="365125"/>
          </a:xfrm>
        </p:spPr>
        <p:txBody>
          <a:bodyPr/>
          <a:lstStyle/>
          <a:p>
            <a:r>
              <a:rPr lang="nl-NL"/>
              <a:t>Moeilijke woorden -Uitleg- Lezen - Zelfstandig werken - Vooruitblik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30E8322-6DFB-49E0-A8DC-F953B773BB68}"/>
              </a:ext>
            </a:extLst>
          </p:cNvPr>
          <p:cNvSpPr/>
          <p:nvPr/>
        </p:nvSpPr>
        <p:spPr>
          <a:xfrm rot="21354756">
            <a:off x="859106" y="2642724"/>
            <a:ext cx="91750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Bespreken Toets                                                  20         </a:t>
            </a:r>
            <a:r>
              <a:rPr lang="nl-NL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Minuten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8CE54B59-0446-4B59-8B10-89C1F3308099}"/>
              </a:ext>
            </a:extLst>
          </p:cNvPr>
          <p:cNvSpPr/>
          <p:nvPr/>
        </p:nvSpPr>
        <p:spPr>
          <a:xfrm rot="21384382">
            <a:off x="993853" y="3951291"/>
            <a:ext cx="937728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Introductie H4                                                    20         Minuten</a:t>
            </a:r>
            <a:endParaRPr lang="nl-NL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5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" y="-130998"/>
            <a:ext cx="10515600" cy="1325563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070C0"/>
                </a:solidFill>
                <a:latin typeface="Arial"/>
                <a:cs typeface="Arial"/>
              </a:rPr>
              <a:t>Hoe gaan we het doen?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69022" y="2783165"/>
            <a:ext cx="10325621" cy="24112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z="3000" dirty="0">
                <a:cs typeface="Calibri"/>
              </a:rPr>
              <a:t>1. Lezen introductie lesboek 66 en 67</a:t>
            </a:r>
          </a:p>
          <a:p>
            <a:endParaRPr lang="nl-NL" sz="3000" dirty="0">
              <a:cs typeface="Calibri"/>
            </a:endParaRPr>
          </a:p>
          <a:p>
            <a:r>
              <a:rPr lang="nl-NL" sz="3000" dirty="0">
                <a:cs typeface="Calibri"/>
              </a:rPr>
              <a:t>2. Maken introductie lesboek 82 en 83</a:t>
            </a:r>
          </a:p>
          <a:p>
            <a:pPr marL="0" indent="0">
              <a:buNone/>
            </a:pPr>
            <a:endParaRPr lang="nl-NL" sz="3000" dirty="0">
              <a:cs typeface="Calibri"/>
            </a:endParaRPr>
          </a:p>
          <a:p>
            <a:r>
              <a:rPr lang="nl-NL" sz="3000" dirty="0">
                <a:cs typeface="Calibri"/>
              </a:rPr>
              <a:t>0. Als je nog een vraag hebt over de toets</a:t>
            </a:r>
            <a:br>
              <a:rPr lang="nl-NL" sz="3000" dirty="0">
                <a:cs typeface="Calibri"/>
              </a:rPr>
            </a:br>
            <a:r>
              <a:rPr lang="nl-NL" sz="3000" dirty="0">
                <a:cs typeface="Calibri"/>
              </a:rPr>
              <a:t>roept de docent je naar voren. </a:t>
            </a:r>
          </a:p>
          <a:p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6C71-6A64-4309-BFCF-EFCA6F55E6A6}" type="datetime2">
              <a:rPr lang="nl-NL" smtClean="0"/>
              <a:t>maandag 10 januari 2022</a:t>
            </a:fld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378CC16-72F0-4537-B144-8E84DECDB25F}"/>
              </a:ext>
            </a:extLst>
          </p:cNvPr>
          <p:cNvSpPr txBox="1">
            <a:spLocks/>
          </p:cNvSpPr>
          <p:nvPr/>
        </p:nvSpPr>
        <p:spPr>
          <a:xfrm>
            <a:off x="5340510" y="18457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ga je doen?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E4018904-17B9-401B-A3CB-30332EBA197F}"/>
              </a:ext>
            </a:extLst>
          </p:cNvPr>
          <p:cNvSpPr txBox="1">
            <a:spLocks/>
          </p:cNvSpPr>
          <p:nvPr/>
        </p:nvSpPr>
        <p:spPr>
          <a:xfrm>
            <a:off x="2432543" y="1190009"/>
            <a:ext cx="7867650" cy="2020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AECF654-4908-4078-BD63-2EE9A1211831}"/>
              </a:ext>
            </a:extLst>
          </p:cNvPr>
          <p:cNvSpPr txBox="1">
            <a:spLocks/>
          </p:cNvSpPr>
          <p:nvPr/>
        </p:nvSpPr>
        <p:spPr>
          <a:xfrm>
            <a:off x="320183" y="37941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Hoelang?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80DE393-D23A-4F8F-84EC-01BB144D03E3}"/>
              </a:ext>
            </a:extLst>
          </p:cNvPr>
          <p:cNvSpPr/>
          <p:nvPr/>
        </p:nvSpPr>
        <p:spPr>
          <a:xfrm>
            <a:off x="250194" y="4830844"/>
            <a:ext cx="5023786" cy="12040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498C64-CA5C-49F3-88C5-E273B2622D2F}"/>
              </a:ext>
            </a:extLst>
          </p:cNvPr>
          <p:cNvSpPr/>
          <p:nvPr/>
        </p:nvSpPr>
        <p:spPr>
          <a:xfrm>
            <a:off x="135372" y="4830844"/>
            <a:ext cx="5128171" cy="1204065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D7A8D0-E1F0-4259-AE4C-0662929525B4}"/>
              </a:ext>
            </a:extLst>
          </p:cNvPr>
          <p:cNvSpPr/>
          <p:nvPr/>
        </p:nvSpPr>
        <p:spPr>
          <a:xfrm>
            <a:off x="387412" y="4974763"/>
            <a:ext cx="4871220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Einde van de les</a:t>
            </a:r>
            <a:endParaRPr lang="nl-NL" sz="5400" b="0" cap="none" spc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Calibri"/>
            </a:endParaRP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38D2E6A6-C981-41B9-8B23-719AA76474F0}"/>
              </a:ext>
            </a:extLst>
          </p:cNvPr>
          <p:cNvSpPr txBox="1">
            <a:spLocks/>
          </p:cNvSpPr>
          <p:nvPr/>
        </p:nvSpPr>
        <p:spPr>
          <a:xfrm>
            <a:off x="6415689" y="3992412"/>
            <a:ext cx="7867650" cy="28557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3600">
              <a:cs typeface="Calibri"/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ED3FFC8-71A0-475A-A501-6FB60CA1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447997"/>
            <a:ext cx="5761182" cy="365125"/>
          </a:xfrm>
        </p:spPr>
        <p:txBody>
          <a:bodyPr/>
          <a:lstStyle/>
          <a:p>
            <a:r>
              <a:rPr lang="nl-NL" err="1"/>
              <a:t>Moeilijke woorden -Uitleg- Lezen - Zelfstandig werken - Vooruitblik</a:t>
            </a:r>
            <a:endParaRPr lang="nl-NL">
              <a:solidFill>
                <a:srgbClr val="FF0000"/>
              </a:solidFill>
            </a:endParaRPr>
          </a:p>
        </p:txBody>
      </p:sp>
      <p:pic>
        <p:nvPicPr>
          <p:cNvPr id="13" name="Picture 2" descr="Hoeksch Lyceum - Posts | Facebook">
            <a:extLst>
              <a:ext uri="{FF2B5EF4-FFF2-40B4-BE49-F238E27FC236}">
                <a16:creationId xmlns:a16="http://schemas.microsoft.com/office/drawing/2014/main" id="{B2881673-293E-45CA-83A3-E31081BAB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114" y="0"/>
            <a:ext cx="1363886" cy="13638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59D35E1-E7E9-42C0-A993-E14AA4DD2FE6}"/>
              </a:ext>
            </a:extLst>
          </p:cNvPr>
          <p:cNvSpPr txBox="1"/>
          <p:nvPr/>
        </p:nvSpPr>
        <p:spPr>
          <a:xfrm>
            <a:off x="133350" y="923925"/>
            <a:ext cx="58371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dirty="0">
                <a:cs typeface="Calibri"/>
              </a:rPr>
              <a:t>-Je mag overleggen over het schoolwerk</a:t>
            </a:r>
          </a:p>
          <a:p>
            <a:r>
              <a:rPr lang="nl-NL" sz="2400" dirty="0">
                <a:cs typeface="Calibri"/>
              </a:rPr>
              <a:t>-Als het te onrustig is gaan we in stilte verder</a:t>
            </a:r>
          </a:p>
          <a:p>
            <a:r>
              <a:rPr lang="nl-NL" sz="2400" dirty="0">
                <a:cs typeface="Calibri"/>
              </a:rPr>
              <a:t>-Je gebruikt je telefoon alleen voor nakijken</a:t>
            </a:r>
          </a:p>
        </p:txBody>
      </p:sp>
    </p:spTree>
    <p:extLst>
      <p:ext uri="{BB962C8B-B14F-4D97-AF65-F5344CB8AC3E}">
        <p14:creationId xmlns:p14="http://schemas.microsoft.com/office/powerpoint/2010/main" val="3617298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3</Slides>
  <Notes>0</Notes>
  <HiddenSlides>0</HiddenSlide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Kantoorthema</vt:lpstr>
      <vt:lpstr>1_Kantoorthema</vt:lpstr>
      <vt:lpstr>Kantoorthema</vt:lpstr>
      <vt:lpstr>Goedendag,  Vandaag: Bespreken toets + Introductie H4 </vt:lpstr>
      <vt:lpstr>Naam hoofdstuk</vt:lpstr>
      <vt:lpstr>Hoe gaan we het doen?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de balk vol is dan:   1 Ben je volledig stil 2 Zit je op je eigen plek 3 Ligt je tas op de grond 4 Ligt je basisboek,Lesboek werkboek, aantekeningenschrift, agenda en pen op tafel 5 Kijk je naar de docent</dc:title>
  <dc:creator>Elizabeth de Witte</dc:creator>
  <cp:revision>47</cp:revision>
  <dcterms:created xsi:type="dcterms:W3CDTF">2020-08-23T17:07:54Z</dcterms:created>
  <dcterms:modified xsi:type="dcterms:W3CDTF">2022-01-11T06:47:12Z</dcterms:modified>
</cp:coreProperties>
</file>